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85" r:id="rId5"/>
    <p:sldId id="286" r:id="rId6"/>
    <p:sldId id="288" r:id="rId7"/>
    <p:sldId id="290" r:id="rId8"/>
    <p:sldId id="289" r:id="rId9"/>
    <p:sldId id="291" r:id="rId10"/>
    <p:sldId id="292" r:id="rId11"/>
    <p:sldId id="287" r:id="rId12"/>
    <p:sldId id="296" r:id="rId13"/>
    <p:sldId id="295" r:id="rId14"/>
    <p:sldId id="294" r:id="rId15"/>
    <p:sldId id="297" r:id="rId16"/>
    <p:sldId id="298" r:id="rId17"/>
    <p:sldId id="299" r:id="rId18"/>
    <p:sldId id="277" r:id="rId19"/>
    <p:sldId id="303" r:id="rId20"/>
    <p:sldId id="302" r:id="rId21"/>
    <p:sldId id="301" r:id="rId22"/>
    <p:sldId id="300" r:id="rId23"/>
    <p:sldId id="305" r:id="rId24"/>
    <p:sldId id="304" r:id="rId25"/>
    <p:sldId id="284" r:id="rId26"/>
    <p:sldId id="278" r:id="rId27"/>
  </p:sldIdLst>
  <p:sldSz cx="9144000" cy="5143500" type="screen16x9"/>
  <p:notesSz cx="6858000" cy="9144000"/>
  <p:embeddedFontLst>
    <p:embeddedFont>
      <p:font typeface="Barlow Light" panose="020B060402020202020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Barlow SemiBold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EFBD27-7ECD-4C1D-8FD0-95242C987141}">
  <a:tblStyle styleId="{02EFBD27-7ECD-4C1D-8FD0-95242C987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60876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9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00942" y="152065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Sprint Review 9</a:t>
            </a:r>
            <a:endParaRPr dirty="0"/>
          </a:p>
        </p:txBody>
      </p:sp>
      <p:sp>
        <p:nvSpPr>
          <p:cNvPr id="10" name="Google Shape;516;p13"/>
          <p:cNvSpPr txBox="1">
            <a:spLocks/>
          </p:cNvSpPr>
          <p:nvPr/>
        </p:nvSpPr>
        <p:spPr>
          <a:xfrm>
            <a:off x="5462752" y="2849294"/>
            <a:ext cx="2388476" cy="87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pt-BR" sz="2800" dirty="0" smtClean="0"/>
              <a:t>Masang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7" y="593835"/>
            <a:ext cx="4295775" cy="11811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79" y="2015447"/>
            <a:ext cx="3731173" cy="28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561383" y="1925061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dirty="0" smtClean="0"/>
              <a:t>. Layout</a:t>
            </a:r>
            <a:endParaRPr dirty="0"/>
          </a:p>
        </p:txBody>
      </p:sp>
      <p:grpSp>
        <p:nvGrpSpPr>
          <p:cNvPr id="6" name="Google Shape;786;p38"/>
          <p:cNvGrpSpPr/>
          <p:nvPr/>
        </p:nvGrpSpPr>
        <p:grpSpPr>
          <a:xfrm>
            <a:off x="2667753" y="2361411"/>
            <a:ext cx="495860" cy="348851"/>
            <a:chOff x="1928175" y="312600"/>
            <a:chExt cx="425000" cy="373700"/>
          </a:xfrm>
        </p:grpSpPr>
        <p:sp>
          <p:nvSpPr>
            <p:cNvPr id="10" name="Google Shape;787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788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0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16" name="Google Shape;716;p32"/>
          <p:cNvSpPr txBox="1">
            <a:spLocks noGrp="1"/>
          </p:cNvSpPr>
          <p:nvPr>
            <p:ph type="body" idx="4294967295"/>
          </p:nvPr>
        </p:nvSpPr>
        <p:spPr>
          <a:xfrm>
            <a:off x="854935" y="-1154816"/>
            <a:ext cx="2840038" cy="43973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latin typeface="Barlow SemiBold"/>
                <a:ea typeface="Barlow SemiBold"/>
                <a:cs typeface="Barlow SemiBold"/>
                <a:sym typeface="Barlow SemiBold"/>
              </a:rPr>
              <a:t>Layouts Mobile</a:t>
            </a:r>
            <a:endParaRPr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719" name="Google Shape;719;p32"/>
          <p:cNvGrpSpPr/>
          <p:nvPr/>
        </p:nvGrpSpPr>
        <p:grpSpPr>
          <a:xfrm>
            <a:off x="3298878" y="384905"/>
            <a:ext cx="2119546" cy="4396359"/>
            <a:chOff x="2547150" y="238125"/>
            <a:chExt cx="2525675" cy="5238750"/>
          </a:xfrm>
        </p:grpSpPr>
        <p:sp>
          <p:nvSpPr>
            <p:cNvPr id="720" name="Google Shape;72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719;p32"/>
          <p:cNvGrpSpPr/>
          <p:nvPr/>
        </p:nvGrpSpPr>
        <p:grpSpPr>
          <a:xfrm>
            <a:off x="5725140" y="384904"/>
            <a:ext cx="2119546" cy="4396359"/>
            <a:chOff x="2547150" y="238125"/>
            <a:chExt cx="2525675" cy="5238750"/>
          </a:xfrm>
        </p:grpSpPr>
        <p:sp>
          <p:nvSpPr>
            <p:cNvPr id="11" name="Google Shape;72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88" y="784927"/>
            <a:ext cx="2002549" cy="36009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4" b="3559"/>
          <a:stretch/>
        </p:blipFill>
        <p:spPr>
          <a:xfrm>
            <a:off x="3366287" y="817296"/>
            <a:ext cx="2009808" cy="356858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13" y="1543050"/>
            <a:ext cx="685800" cy="685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02" y="2583083"/>
            <a:ext cx="1612044" cy="17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19" name="Google Shape;719;p32"/>
          <p:cNvGrpSpPr/>
          <p:nvPr/>
        </p:nvGrpSpPr>
        <p:grpSpPr>
          <a:xfrm>
            <a:off x="3503296" y="384903"/>
            <a:ext cx="2119546" cy="4396359"/>
            <a:chOff x="2547150" y="238125"/>
            <a:chExt cx="2525675" cy="5238750"/>
          </a:xfrm>
        </p:grpSpPr>
        <p:sp>
          <p:nvSpPr>
            <p:cNvPr id="720" name="Google Shape;72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719;p32"/>
          <p:cNvGrpSpPr/>
          <p:nvPr/>
        </p:nvGrpSpPr>
        <p:grpSpPr>
          <a:xfrm>
            <a:off x="5935853" y="384904"/>
            <a:ext cx="2119546" cy="4396359"/>
            <a:chOff x="2547150" y="238125"/>
            <a:chExt cx="2525675" cy="5238750"/>
          </a:xfrm>
        </p:grpSpPr>
        <p:sp>
          <p:nvSpPr>
            <p:cNvPr id="11" name="Google Shape;72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719;p32"/>
          <p:cNvGrpSpPr/>
          <p:nvPr/>
        </p:nvGrpSpPr>
        <p:grpSpPr>
          <a:xfrm>
            <a:off x="1112679" y="384902"/>
            <a:ext cx="2119546" cy="4396359"/>
            <a:chOff x="2547150" y="238125"/>
            <a:chExt cx="2525675" cy="5238750"/>
          </a:xfrm>
        </p:grpSpPr>
        <p:sp>
          <p:nvSpPr>
            <p:cNvPr id="16" name="Google Shape;72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91" y="801110"/>
            <a:ext cx="1988895" cy="356858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62" y="790530"/>
            <a:ext cx="1988074" cy="357916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05" y="801109"/>
            <a:ext cx="1979634" cy="35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19" name="Google Shape;719;p32"/>
          <p:cNvGrpSpPr/>
          <p:nvPr/>
        </p:nvGrpSpPr>
        <p:grpSpPr>
          <a:xfrm>
            <a:off x="3503296" y="384904"/>
            <a:ext cx="2119546" cy="4396359"/>
            <a:chOff x="2547150" y="238125"/>
            <a:chExt cx="2525675" cy="5238750"/>
          </a:xfrm>
        </p:grpSpPr>
        <p:sp>
          <p:nvSpPr>
            <p:cNvPr id="720" name="Google Shape;72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719;p32"/>
          <p:cNvGrpSpPr/>
          <p:nvPr/>
        </p:nvGrpSpPr>
        <p:grpSpPr>
          <a:xfrm>
            <a:off x="5935853" y="388077"/>
            <a:ext cx="2119546" cy="4396359"/>
            <a:chOff x="2547150" y="238125"/>
            <a:chExt cx="2525675" cy="5238750"/>
          </a:xfrm>
        </p:grpSpPr>
        <p:sp>
          <p:nvSpPr>
            <p:cNvPr id="11" name="Google Shape;72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719;p32"/>
          <p:cNvGrpSpPr/>
          <p:nvPr/>
        </p:nvGrpSpPr>
        <p:grpSpPr>
          <a:xfrm>
            <a:off x="1156451" y="388077"/>
            <a:ext cx="2119546" cy="4396359"/>
            <a:chOff x="2547150" y="238125"/>
            <a:chExt cx="2525675" cy="5238750"/>
          </a:xfrm>
        </p:grpSpPr>
        <p:sp>
          <p:nvSpPr>
            <p:cNvPr id="16" name="Google Shape;72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39" y="774334"/>
            <a:ext cx="2024996" cy="358727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446" y="774334"/>
            <a:ext cx="2041671" cy="358727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900" y="774333"/>
            <a:ext cx="2004111" cy="358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719" name="Google Shape;719;p32"/>
          <p:cNvGrpSpPr/>
          <p:nvPr/>
        </p:nvGrpSpPr>
        <p:grpSpPr>
          <a:xfrm>
            <a:off x="3503296" y="384904"/>
            <a:ext cx="2119546" cy="4396359"/>
            <a:chOff x="2547150" y="238125"/>
            <a:chExt cx="2525675" cy="5238750"/>
          </a:xfrm>
        </p:grpSpPr>
        <p:sp>
          <p:nvSpPr>
            <p:cNvPr id="720" name="Google Shape;72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719;p32"/>
          <p:cNvGrpSpPr/>
          <p:nvPr/>
        </p:nvGrpSpPr>
        <p:grpSpPr>
          <a:xfrm>
            <a:off x="5935853" y="388077"/>
            <a:ext cx="2119546" cy="4396359"/>
            <a:chOff x="2547150" y="238125"/>
            <a:chExt cx="2525675" cy="5238750"/>
          </a:xfrm>
        </p:grpSpPr>
        <p:sp>
          <p:nvSpPr>
            <p:cNvPr id="11" name="Google Shape;72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719;p32"/>
          <p:cNvGrpSpPr/>
          <p:nvPr/>
        </p:nvGrpSpPr>
        <p:grpSpPr>
          <a:xfrm>
            <a:off x="1156451" y="388077"/>
            <a:ext cx="2119546" cy="4396359"/>
            <a:chOff x="2547150" y="238125"/>
            <a:chExt cx="2525675" cy="5238750"/>
          </a:xfrm>
        </p:grpSpPr>
        <p:sp>
          <p:nvSpPr>
            <p:cNvPr id="16" name="Google Shape;72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245" y="771276"/>
            <a:ext cx="2013668" cy="360194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54" y="771276"/>
            <a:ext cx="1998607" cy="360194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69" y="771275"/>
            <a:ext cx="2026135" cy="360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719" name="Google Shape;719;p32"/>
          <p:cNvGrpSpPr/>
          <p:nvPr/>
        </p:nvGrpSpPr>
        <p:grpSpPr>
          <a:xfrm>
            <a:off x="3503296" y="384904"/>
            <a:ext cx="2119546" cy="4396359"/>
            <a:chOff x="2547150" y="238125"/>
            <a:chExt cx="2525675" cy="5238750"/>
          </a:xfrm>
        </p:grpSpPr>
        <p:sp>
          <p:nvSpPr>
            <p:cNvPr id="720" name="Google Shape;72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719;p32"/>
          <p:cNvGrpSpPr/>
          <p:nvPr/>
        </p:nvGrpSpPr>
        <p:grpSpPr>
          <a:xfrm>
            <a:off x="5935853" y="388077"/>
            <a:ext cx="2119546" cy="4396359"/>
            <a:chOff x="2547150" y="238125"/>
            <a:chExt cx="2525675" cy="5238750"/>
          </a:xfrm>
        </p:grpSpPr>
        <p:sp>
          <p:nvSpPr>
            <p:cNvPr id="11" name="Google Shape;72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719;p32"/>
          <p:cNvGrpSpPr/>
          <p:nvPr/>
        </p:nvGrpSpPr>
        <p:grpSpPr>
          <a:xfrm>
            <a:off x="1156451" y="388077"/>
            <a:ext cx="2119546" cy="4396359"/>
            <a:chOff x="2547150" y="238125"/>
            <a:chExt cx="2525675" cy="5238750"/>
          </a:xfrm>
        </p:grpSpPr>
        <p:sp>
          <p:nvSpPr>
            <p:cNvPr id="16" name="Google Shape;72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18" y="764276"/>
            <a:ext cx="1990044" cy="360894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03" y="764276"/>
            <a:ext cx="2007593" cy="36089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596" y="764276"/>
            <a:ext cx="2016815" cy="360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1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719" name="Google Shape;719;p32"/>
          <p:cNvGrpSpPr/>
          <p:nvPr/>
        </p:nvGrpSpPr>
        <p:grpSpPr>
          <a:xfrm>
            <a:off x="5017771" y="388077"/>
            <a:ext cx="2119546" cy="4396359"/>
            <a:chOff x="2547150" y="238125"/>
            <a:chExt cx="2525675" cy="5238750"/>
          </a:xfrm>
        </p:grpSpPr>
        <p:sp>
          <p:nvSpPr>
            <p:cNvPr id="720" name="Google Shape;72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719;p32"/>
          <p:cNvGrpSpPr/>
          <p:nvPr/>
        </p:nvGrpSpPr>
        <p:grpSpPr>
          <a:xfrm>
            <a:off x="2161099" y="376984"/>
            <a:ext cx="2119546" cy="4396359"/>
            <a:chOff x="2547150" y="238125"/>
            <a:chExt cx="2525675" cy="5238750"/>
          </a:xfrm>
        </p:grpSpPr>
        <p:sp>
          <p:nvSpPr>
            <p:cNvPr id="16" name="Google Shape;72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913" y="788163"/>
            <a:ext cx="2005687" cy="359618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61" y="777070"/>
            <a:ext cx="1997021" cy="35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1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47" name="Google Shape;747;p34"/>
          <p:cNvSpPr txBox="1">
            <a:spLocks noGrp="1"/>
          </p:cNvSpPr>
          <p:nvPr>
            <p:ph type="body" idx="4294967295"/>
          </p:nvPr>
        </p:nvSpPr>
        <p:spPr>
          <a:xfrm>
            <a:off x="753061" y="-1516515"/>
            <a:ext cx="2498725" cy="43973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Barlow SemiBold"/>
                <a:ea typeface="Barlow SemiBold"/>
                <a:cs typeface="Barlow SemiBold"/>
                <a:sym typeface="Barlow SemiBold"/>
              </a:rPr>
              <a:t>Layouts Web</a:t>
            </a:r>
            <a:endParaRPr sz="3200" dirty="0" smtClean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10" name="Google Shape;742;p34"/>
          <p:cNvGrpSpPr/>
          <p:nvPr/>
        </p:nvGrpSpPr>
        <p:grpSpPr>
          <a:xfrm>
            <a:off x="2192257" y="1354347"/>
            <a:ext cx="5010799" cy="3079630"/>
            <a:chOff x="1177450" y="241631"/>
            <a:chExt cx="6173152" cy="3616776"/>
          </a:xfrm>
        </p:grpSpPr>
        <p:sp>
          <p:nvSpPr>
            <p:cNvPr id="11" name="Google Shape;74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4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4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89" y="1501750"/>
            <a:ext cx="3899130" cy="2587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47" name="Google Shape;747;p34"/>
          <p:cNvSpPr txBox="1">
            <a:spLocks noGrp="1"/>
          </p:cNvSpPr>
          <p:nvPr>
            <p:ph type="body" idx="4294967295"/>
          </p:nvPr>
        </p:nvSpPr>
        <p:spPr>
          <a:xfrm>
            <a:off x="753061" y="-1516515"/>
            <a:ext cx="2498725" cy="43973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Barlow SemiBold"/>
                <a:ea typeface="Barlow SemiBold"/>
                <a:cs typeface="Barlow SemiBold"/>
                <a:sym typeface="Barlow SemiBold"/>
              </a:rPr>
              <a:t>Layouts Web</a:t>
            </a:r>
            <a:endParaRPr sz="3200" dirty="0" smtClean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10" name="Google Shape;742;p34"/>
          <p:cNvGrpSpPr/>
          <p:nvPr/>
        </p:nvGrpSpPr>
        <p:grpSpPr>
          <a:xfrm>
            <a:off x="2192257" y="1354347"/>
            <a:ext cx="5010799" cy="3079630"/>
            <a:chOff x="1177450" y="241631"/>
            <a:chExt cx="6173152" cy="3616776"/>
          </a:xfrm>
        </p:grpSpPr>
        <p:sp>
          <p:nvSpPr>
            <p:cNvPr id="11" name="Google Shape;74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4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4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3" y="1524382"/>
            <a:ext cx="3890514" cy="254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Documentação</a:t>
            </a:r>
            <a:endParaRPr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35400" y="133901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sz="1200" b="1" dirty="0"/>
              <a:t>- </a:t>
            </a:r>
            <a:r>
              <a:rPr lang="pt-BR" sz="1350" b="1" dirty="0" smtClean="0"/>
              <a:t>índice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sz="1350" b="1" dirty="0" smtClean="0"/>
              <a:t>- introdução     </a:t>
            </a:r>
            <a:r>
              <a:rPr lang="pt-BR" sz="1350" dirty="0" smtClean="0"/>
              <a:t>  </a:t>
            </a:r>
            <a:endParaRPr lang="pt-BR" sz="135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sz="1350" dirty="0"/>
              <a:t> </a:t>
            </a:r>
            <a:r>
              <a:rPr lang="pt-BR" sz="1350" dirty="0" smtClean="0"/>
              <a:t>             - propósito </a:t>
            </a:r>
            <a:r>
              <a:rPr lang="pt-BR" sz="1350" dirty="0"/>
              <a:t>do documento de requisitos         </a:t>
            </a:r>
            <a:endParaRPr lang="pt-BR" sz="135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sz="1350" dirty="0" smtClean="0"/>
              <a:t>              - público alvo</a:t>
            </a:r>
          </a:p>
          <a:p>
            <a:pPr marL="171450" lvl="0" indent="-171450">
              <a:buClr>
                <a:schemeClr val="dk1"/>
              </a:buClr>
              <a:buSzPts val="1100"/>
              <a:buFontTx/>
              <a:buChar char="-"/>
            </a:pPr>
            <a:r>
              <a:rPr lang="pt-BR" sz="1350" b="1" dirty="0" smtClean="0"/>
              <a:t>descrição </a:t>
            </a:r>
            <a:r>
              <a:rPr lang="pt-BR" sz="1350" b="1" dirty="0"/>
              <a:t>geral do </a:t>
            </a:r>
            <a:r>
              <a:rPr lang="pt-BR" sz="1350" b="1" dirty="0" smtClean="0"/>
              <a:t>produto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sz="1350" dirty="0" smtClean="0"/>
              <a:t>              - </a:t>
            </a:r>
            <a:r>
              <a:rPr lang="pt-BR" sz="1350" dirty="0"/>
              <a:t>Situação atual        </a:t>
            </a:r>
            <a:endParaRPr lang="pt-BR" sz="135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sz="1350" dirty="0" smtClean="0"/>
              <a:t>              - </a:t>
            </a:r>
            <a:r>
              <a:rPr lang="pt-BR" sz="1350" dirty="0"/>
              <a:t>escopo        </a:t>
            </a:r>
            <a:endParaRPr lang="pt-BR" sz="135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sz="1350" dirty="0" smtClean="0"/>
              <a:t>              - </a:t>
            </a:r>
            <a:r>
              <a:rPr lang="pt-BR" sz="1350" dirty="0"/>
              <a:t>atores         </a:t>
            </a:r>
            <a:endParaRPr lang="pt-BR" sz="135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sz="1350" dirty="0" smtClean="0"/>
              <a:t>              - </a:t>
            </a:r>
            <a:r>
              <a:rPr lang="pt-BR" sz="1350" dirty="0"/>
              <a:t>premissas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pt-BR" sz="1200" dirty="0"/>
          </a:p>
          <a:p>
            <a:pPr marL="628650" lvl="1" indent="-171450">
              <a:buClr>
                <a:schemeClr val="dk1"/>
              </a:buClr>
              <a:buSzPts val="1100"/>
              <a:buFontTx/>
              <a:buChar char="-"/>
            </a:pPr>
            <a:endParaRPr lang="pt-BR" sz="1200" dirty="0"/>
          </a:p>
          <a:p>
            <a:pPr marL="628650" lvl="1" indent="-171450">
              <a:buClr>
                <a:schemeClr val="dk1"/>
              </a:buClr>
              <a:buSzPts val="1100"/>
              <a:buFontTx/>
              <a:buChar char="-"/>
            </a:pPr>
            <a:endParaRPr lang="pt-BR" sz="1200" dirty="0" smtClean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5056954" y="133901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1400" b="1" dirty="0" smtClean="0"/>
              <a:t>- </a:t>
            </a:r>
            <a:r>
              <a:rPr lang="pt-BR" sz="1350" b="1" dirty="0" smtClean="0"/>
              <a:t>requisitos        </a:t>
            </a:r>
          </a:p>
          <a:p>
            <a:pPr marL="0" lvl="0" indent="0">
              <a:buNone/>
            </a:pPr>
            <a:r>
              <a:rPr lang="pt-BR" sz="1350" b="1" dirty="0" smtClean="0"/>
              <a:t>           </a:t>
            </a:r>
            <a:r>
              <a:rPr lang="pt-BR" sz="1350" dirty="0" smtClean="0"/>
              <a:t>- </a:t>
            </a:r>
            <a:r>
              <a:rPr lang="pt-BR" sz="1350" dirty="0"/>
              <a:t>requisitos funcionais        </a:t>
            </a:r>
            <a:endParaRPr lang="pt-BR" sz="1350" dirty="0" smtClean="0"/>
          </a:p>
          <a:p>
            <a:pPr marL="0" lvl="0" indent="0">
              <a:buNone/>
            </a:pPr>
            <a:r>
              <a:rPr lang="pt-BR" sz="1350" dirty="0" smtClean="0"/>
              <a:t>           - </a:t>
            </a:r>
            <a:r>
              <a:rPr lang="pt-BR" sz="1350" dirty="0"/>
              <a:t>requisitos não </a:t>
            </a:r>
            <a:r>
              <a:rPr lang="pt-BR" sz="1350" dirty="0" smtClean="0"/>
              <a:t>funcionais</a:t>
            </a:r>
          </a:p>
          <a:p>
            <a:pPr marL="0" lvl="0" indent="0">
              <a:buNone/>
            </a:pPr>
            <a:r>
              <a:rPr lang="pt-BR" sz="1350" b="1" dirty="0" smtClean="0"/>
              <a:t>- regra </a:t>
            </a:r>
            <a:r>
              <a:rPr lang="pt-BR" sz="1350" b="1" dirty="0"/>
              <a:t>de negócio          </a:t>
            </a:r>
            <a:endParaRPr lang="pt-BR" sz="1350" b="1" dirty="0" smtClean="0"/>
          </a:p>
          <a:p>
            <a:pPr marL="0" lvl="0" indent="0">
              <a:buNone/>
            </a:pPr>
            <a:r>
              <a:rPr lang="pt-BR" sz="1350" dirty="0" smtClean="0"/>
              <a:t>            - restrições </a:t>
            </a:r>
            <a:r>
              <a:rPr lang="pt-BR" sz="1350" dirty="0"/>
              <a:t>de hardware         </a:t>
            </a:r>
          </a:p>
          <a:p>
            <a:pPr marL="0" lvl="0" indent="0">
              <a:buNone/>
            </a:pPr>
            <a:r>
              <a:rPr lang="pt-BR" sz="1350" dirty="0" smtClean="0"/>
              <a:t>            - </a:t>
            </a:r>
            <a:r>
              <a:rPr lang="pt-BR" sz="1350" dirty="0"/>
              <a:t>restrições de software        </a:t>
            </a:r>
            <a:endParaRPr lang="pt-BR" sz="1350" dirty="0" smtClean="0"/>
          </a:p>
          <a:p>
            <a:pPr marL="0" lvl="0" indent="0">
              <a:buNone/>
            </a:pPr>
            <a:r>
              <a:rPr lang="pt-BR" sz="1350" dirty="0" smtClean="0"/>
              <a:t>            - </a:t>
            </a:r>
            <a:r>
              <a:rPr lang="pt-BR" sz="1350" dirty="0"/>
              <a:t>identificação de casos de uso         </a:t>
            </a:r>
            <a:endParaRPr lang="pt-BR" sz="1350" dirty="0" smtClean="0"/>
          </a:p>
          <a:p>
            <a:pPr marL="0" lvl="0" indent="0">
              <a:buNone/>
            </a:pPr>
            <a:r>
              <a:rPr lang="pt-BR" sz="1350" dirty="0" smtClean="0"/>
              <a:t>            - </a:t>
            </a:r>
            <a:r>
              <a:rPr lang="pt-BR" sz="1350" dirty="0"/>
              <a:t>diagrama de casos de uso       </a:t>
            </a:r>
            <a:endParaRPr lang="pt-BR" sz="1350" dirty="0" smtClean="0"/>
          </a:p>
          <a:p>
            <a:pPr marL="0" lvl="0" indent="0">
              <a:buNone/>
            </a:pPr>
            <a:r>
              <a:rPr lang="pt-BR" sz="1350" dirty="0" smtClean="0"/>
              <a:t>            - </a:t>
            </a:r>
            <a:r>
              <a:rPr lang="pt-BR" sz="1350" dirty="0"/>
              <a:t>diagrama </a:t>
            </a:r>
            <a:r>
              <a:rPr lang="pt-BR" sz="1350" dirty="0" smtClean="0"/>
              <a:t>de classes</a:t>
            </a:r>
            <a:endParaRPr sz="1350" b="1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24" name="Google Shape;524;p14"/>
          <p:cNvSpPr txBox="1">
            <a:spLocks noGrp="1"/>
          </p:cNvSpPr>
          <p:nvPr>
            <p:ph type="body" idx="4294967295"/>
          </p:nvPr>
        </p:nvSpPr>
        <p:spPr>
          <a:xfrm>
            <a:off x="5056954" y="4144946"/>
            <a:ext cx="3399073" cy="6897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1350" dirty="0" smtClean="0"/>
              <a:t>-</a:t>
            </a:r>
            <a:r>
              <a:rPr lang="pt-BR" sz="1400" dirty="0" smtClean="0"/>
              <a:t> </a:t>
            </a:r>
            <a:r>
              <a:rPr lang="pt-BR" sz="1350" b="1" dirty="0"/>
              <a:t>protótipos de interface de </a:t>
            </a:r>
            <a:r>
              <a:rPr lang="pt-BR" sz="1350" b="1" dirty="0" smtClean="0"/>
              <a:t>usuário</a:t>
            </a:r>
          </a:p>
          <a:p>
            <a:pPr marL="0" lvl="0" indent="0">
              <a:buNone/>
            </a:pPr>
            <a:r>
              <a:rPr lang="pt-BR" sz="1350" b="1" dirty="0" smtClean="0"/>
              <a:t>- protótipo </a:t>
            </a:r>
            <a:r>
              <a:rPr lang="pt-BR" sz="1350" b="1" dirty="0"/>
              <a:t>de interface de </a:t>
            </a:r>
            <a:r>
              <a:rPr lang="pt-BR" sz="1350" b="1" dirty="0" smtClean="0"/>
              <a:t>administrador</a:t>
            </a:r>
          </a:p>
          <a:p>
            <a:pPr marL="0" lvl="0" indent="0">
              <a:buNone/>
            </a:pPr>
            <a:r>
              <a:rPr lang="pt-BR" sz="1350" b="1" dirty="0" smtClean="0"/>
              <a:t>-  </a:t>
            </a:r>
            <a:r>
              <a:rPr lang="pt-BR" sz="1350" b="1" dirty="0"/>
              <a:t>aprovadores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</a:endParaRPr>
          </a:p>
        </p:txBody>
      </p:sp>
      <p:grpSp>
        <p:nvGrpSpPr>
          <p:cNvPr id="7" name="Google Shape;791;p38"/>
          <p:cNvGrpSpPr/>
          <p:nvPr/>
        </p:nvGrpSpPr>
        <p:grpSpPr>
          <a:xfrm>
            <a:off x="3341795" y="4329457"/>
            <a:ext cx="379516" cy="320685"/>
            <a:chOff x="3918650" y="293075"/>
            <a:chExt cx="488500" cy="412775"/>
          </a:xfrm>
        </p:grpSpPr>
        <p:sp>
          <p:nvSpPr>
            <p:cNvPr id="8" name="Google Shape;792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793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794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47" name="Google Shape;747;p34"/>
          <p:cNvSpPr txBox="1">
            <a:spLocks noGrp="1"/>
          </p:cNvSpPr>
          <p:nvPr>
            <p:ph type="body" idx="4294967295"/>
          </p:nvPr>
        </p:nvSpPr>
        <p:spPr>
          <a:xfrm>
            <a:off x="753061" y="-1516515"/>
            <a:ext cx="2498725" cy="43973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Barlow SemiBold"/>
                <a:ea typeface="Barlow SemiBold"/>
                <a:cs typeface="Barlow SemiBold"/>
                <a:sym typeface="Barlow SemiBold"/>
              </a:rPr>
              <a:t>Layouts Web</a:t>
            </a:r>
            <a:endParaRPr sz="3200" dirty="0" smtClean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10" name="Google Shape;742;p34"/>
          <p:cNvGrpSpPr/>
          <p:nvPr/>
        </p:nvGrpSpPr>
        <p:grpSpPr>
          <a:xfrm>
            <a:off x="2192257" y="1354347"/>
            <a:ext cx="5010799" cy="3079630"/>
            <a:chOff x="1177450" y="241631"/>
            <a:chExt cx="6173152" cy="3616776"/>
          </a:xfrm>
        </p:grpSpPr>
        <p:sp>
          <p:nvSpPr>
            <p:cNvPr id="11" name="Google Shape;74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4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4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C:\Users\Junior\Downloads\IMG-20200716-WA01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048" y="1553035"/>
            <a:ext cx="3881134" cy="254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747" name="Google Shape;747;p34"/>
          <p:cNvSpPr txBox="1">
            <a:spLocks noGrp="1"/>
          </p:cNvSpPr>
          <p:nvPr>
            <p:ph type="body" idx="4294967295"/>
          </p:nvPr>
        </p:nvSpPr>
        <p:spPr>
          <a:xfrm>
            <a:off x="753061" y="-1516515"/>
            <a:ext cx="2498725" cy="43973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Barlow SemiBold"/>
                <a:ea typeface="Barlow SemiBold"/>
                <a:cs typeface="Barlow SemiBold"/>
                <a:sym typeface="Barlow SemiBold"/>
              </a:rPr>
              <a:t>Layouts Web</a:t>
            </a:r>
            <a:endParaRPr sz="3200" dirty="0" smtClean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10" name="Google Shape;742;p34"/>
          <p:cNvGrpSpPr/>
          <p:nvPr/>
        </p:nvGrpSpPr>
        <p:grpSpPr>
          <a:xfrm>
            <a:off x="2192257" y="1354347"/>
            <a:ext cx="5010799" cy="3079630"/>
            <a:chOff x="1177450" y="241631"/>
            <a:chExt cx="6173152" cy="3616776"/>
          </a:xfrm>
        </p:grpSpPr>
        <p:sp>
          <p:nvSpPr>
            <p:cNvPr id="11" name="Google Shape;74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4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4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878" y="1574222"/>
            <a:ext cx="3852553" cy="243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747" name="Google Shape;747;p34"/>
          <p:cNvSpPr txBox="1">
            <a:spLocks noGrp="1"/>
          </p:cNvSpPr>
          <p:nvPr>
            <p:ph type="body" idx="4294967295"/>
          </p:nvPr>
        </p:nvSpPr>
        <p:spPr>
          <a:xfrm>
            <a:off x="753061" y="-1516515"/>
            <a:ext cx="2498725" cy="43973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Barlow SemiBold"/>
                <a:ea typeface="Barlow SemiBold"/>
                <a:cs typeface="Barlow SemiBold"/>
                <a:sym typeface="Barlow SemiBold"/>
              </a:rPr>
              <a:t>Layouts Web</a:t>
            </a:r>
            <a:endParaRPr sz="3200" dirty="0" smtClean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10" name="Google Shape;742;p34"/>
          <p:cNvGrpSpPr/>
          <p:nvPr/>
        </p:nvGrpSpPr>
        <p:grpSpPr>
          <a:xfrm>
            <a:off x="2192257" y="1354347"/>
            <a:ext cx="5010799" cy="3079630"/>
            <a:chOff x="1177450" y="241631"/>
            <a:chExt cx="6173152" cy="3616776"/>
          </a:xfrm>
        </p:grpSpPr>
        <p:sp>
          <p:nvSpPr>
            <p:cNvPr id="11" name="Google Shape;74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4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4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96291"/>
            <a:ext cx="3918857" cy="26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747" name="Google Shape;747;p34"/>
          <p:cNvSpPr txBox="1">
            <a:spLocks noGrp="1"/>
          </p:cNvSpPr>
          <p:nvPr>
            <p:ph type="body" idx="4294967295"/>
          </p:nvPr>
        </p:nvSpPr>
        <p:spPr>
          <a:xfrm>
            <a:off x="753061" y="-1516515"/>
            <a:ext cx="2498725" cy="43973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Barlow SemiBold"/>
                <a:ea typeface="Barlow SemiBold"/>
                <a:cs typeface="Barlow SemiBold"/>
                <a:sym typeface="Barlow SemiBold"/>
              </a:rPr>
              <a:t>Layouts Web</a:t>
            </a:r>
            <a:endParaRPr sz="3200" dirty="0" smtClean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10" name="Google Shape;742;p34"/>
          <p:cNvGrpSpPr/>
          <p:nvPr/>
        </p:nvGrpSpPr>
        <p:grpSpPr>
          <a:xfrm>
            <a:off x="2192257" y="1354347"/>
            <a:ext cx="5010799" cy="3079630"/>
            <a:chOff x="1177450" y="241631"/>
            <a:chExt cx="6173152" cy="3616776"/>
          </a:xfrm>
        </p:grpSpPr>
        <p:sp>
          <p:nvSpPr>
            <p:cNvPr id="11" name="Google Shape;74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4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4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29049"/>
            <a:ext cx="3918857" cy="25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747" name="Google Shape;747;p34"/>
          <p:cNvSpPr txBox="1">
            <a:spLocks noGrp="1"/>
          </p:cNvSpPr>
          <p:nvPr>
            <p:ph type="body" idx="4294967295"/>
          </p:nvPr>
        </p:nvSpPr>
        <p:spPr>
          <a:xfrm>
            <a:off x="753061" y="-1516515"/>
            <a:ext cx="2498725" cy="43973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Barlow SemiBold"/>
                <a:ea typeface="Barlow SemiBold"/>
                <a:cs typeface="Barlow SemiBold"/>
                <a:sym typeface="Barlow SemiBold"/>
              </a:rPr>
              <a:t>Layouts Web</a:t>
            </a:r>
            <a:endParaRPr sz="3200" dirty="0" smtClean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10" name="Google Shape;742;p34"/>
          <p:cNvGrpSpPr/>
          <p:nvPr/>
        </p:nvGrpSpPr>
        <p:grpSpPr>
          <a:xfrm>
            <a:off x="2192257" y="1354347"/>
            <a:ext cx="5010799" cy="3079630"/>
            <a:chOff x="1177450" y="241631"/>
            <a:chExt cx="6173152" cy="3616776"/>
          </a:xfrm>
        </p:grpSpPr>
        <p:sp>
          <p:nvSpPr>
            <p:cNvPr id="11" name="Google Shape;74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4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4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64" y="1508166"/>
            <a:ext cx="3833317" cy="26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0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935" y="2298621"/>
            <a:ext cx="5497200" cy="872700"/>
          </a:xfrm>
        </p:spPr>
        <p:txBody>
          <a:bodyPr/>
          <a:lstStyle/>
          <a:p>
            <a:pPr algn="ctr"/>
            <a:r>
              <a:rPr lang="en" dirty="0"/>
              <a:t>Apresentação pelo Web e Mobile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9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26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53" name="Google Shape;753;p35"/>
          <p:cNvSpPr txBox="1">
            <a:spLocks noGrp="1"/>
          </p:cNvSpPr>
          <p:nvPr>
            <p:ph type="ctrTitle" idx="4294967295"/>
          </p:nvPr>
        </p:nvSpPr>
        <p:spPr>
          <a:xfrm>
            <a:off x="1092250" y="867065"/>
            <a:ext cx="7725104" cy="8334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smtClean="0">
                <a:solidFill>
                  <a:schemeClr val="accent1"/>
                </a:solidFill>
              </a:rPr>
              <a:t>E assim encerramos nosso projeto </a:t>
            </a:r>
            <a:r>
              <a:rPr lang="pt-BR" sz="3600" b="1" dirty="0" smtClean="0">
                <a:solidFill>
                  <a:schemeClr val="accent1"/>
                </a:solidFill>
              </a:rPr>
              <a:t>Masang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754" name="Google Shape;754;p35"/>
          <p:cNvSpPr txBox="1">
            <a:spLocks noGrp="1"/>
          </p:cNvSpPr>
          <p:nvPr>
            <p:ph type="subTitle" idx="4294967295"/>
          </p:nvPr>
        </p:nvSpPr>
        <p:spPr>
          <a:xfrm>
            <a:off x="2573564" y="2368549"/>
            <a:ext cx="4287837" cy="18780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/>
              <a:t>Muito obrigado a todos que participaram desse projeto, até uma próxima!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561383" y="1925061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 Testes Web</a:t>
            </a:r>
            <a:endParaRPr dirty="0"/>
          </a:p>
        </p:txBody>
      </p:sp>
      <p:grpSp>
        <p:nvGrpSpPr>
          <p:cNvPr id="7" name="Google Shape;923;p38"/>
          <p:cNvGrpSpPr/>
          <p:nvPr/>
        </p:nvGrpSpPr>
        <p:grpSpPr>
          <a:xfrm>
            <a:off x="3597154" y="2361411"/>
            <a:ext cx="359588" cy="346303"/>
            <a:chOff x="2583325" y="2972875"/>
            <a:chExt cx="462850" cy="445750"/>
          </a:xfrm>
        </p:grpSpPr>
        <p:sp>
          <p:nvSpPr>
            <p:cNvPr id="8" name="Google Shape;924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925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59" y="1599700"/>
            <a:ext cx="4500982" cy="33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38" y="1599700"/>
            <a:ext cx="5096203" cy="326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9852" y="1909739"/>
            <a:ext cx="5497200" cy="872700"/>
          </a:xfrm>
        </p:spPr>
        <p:txBody>
          <a:bodyPr/>
          <a:lstStyle/>
          <a:p>
            <a:r>
              <a:rPr lang="pt-BR" dirty="0" smtClean="0"/>
              <a:t>2. Requisições</a:t>
            </a:r>
            <a:endParaRPr lang="pt-BR" dirty="0"/>
          </a:p>
        </p:txBody>
      </p:sp>
      <p:grpSp>
        <p:nvGrpSpPr>
          <p:cNvPr id="10" name="Google Shape;795;p38"/>
          <p:cNvGrpSpPr/>
          <p:nvPr/>
        </p:nvGrpSpPr>
        <p:grpSpPr>
          <a:xfrm>
            <a:off x="3583852" y="2301766"/>
            <a:ext cx="441610" cy="480673"/>
            <a:chOff x="4636075" y="261925"/>
            <a:chExt cx="401800" cy="475050"/>
          </a:xfrm>
        </p:grpSpPr>
        <p:sp>
          <p:nvSpPr>
            <p:cNvPr id="11" name="Google Shape;796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797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798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799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39" y="1548706"/>
            <a:ext cx="2669432" cy="205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2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395" y="1713185"/>
            <a:ext cx="4903516" cy="16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56" y="577039"/>
            <a:ext cx="4619625" cy="14859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66" y="2323070"/>
            <a:ext cx="3689958" cy="21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58" y="388884"/>
            <a:ext cx="3246147" cy="27461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13" y="2670534"/>
            <a:ext cx="3914800" cy="230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dovico template">
  <a:themeElements>
    <a:clrScheme name="Personalizada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7406D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166</Words>
  <Application>Microsoft Office PowerPoint</Application>
  <PresentationFormat>Apresentação na tela (16:9)</PresentationFormat>
  <Paragraphs>60</Paragraphs>
  <Slides>26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Barlow Light</vt:lpstr>
      <vt:lpstr>Calibri</vt:lpstr>
      <vt:lpstr>Barlow SemiBold</vt:lpstr>
      <vt:lpstr>Lodovico template</vt:lpstr>
      <vt:lpstr>Sprint Review 9</vt:lpstr>
      <vt:lpstr>Documentação</vt:lpstr>
      <vt:lpstr>1. Testes Web</vt:lpstr>
      <vt:lpstr>Apresentação do PowerPoint</vt:lpstr>
      <vt:lpstr>Apresentação do PowerPoint</vt:lpstr>
      <vt:lpstr>2. Requisições</vt:lpstr>
      <vt:lpstr>Apresentação do PowerPoint</vt:lpstr>
      <vt:lpstr>Apresentação do PowerPoint</vt:lpstr>
      <vt:lpstr>Apresentação do PowerPoint</vt:lpstr>
      <vt:lpstr>Apresentação do PowerPoint</vt:lpstr>
      <vt:lpstr>3. Layout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pelo Web e Mobile</vt:lpstr>
      <vt:lpstr>E assim encerramos nosso projeto Masang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Rayssa Tavares</dc:creator>
  <cp:lastModifiedBy>User</cp:lastModifiedBy>
  <cp:revision>19</cp:revision>
  <dcterms:modified xsi:type="dcterms:W3CDTF">2020-07-17T18:09:30Z</dcterms:modified>
</cp:coreProperties>
</file>