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8B1F38-F806-4F4F-8F55-33F5A59F122B}">
  <a:tblStyle styleId="{AE8B1F38-F806-4F4F-8F55-33F5A59F1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5182861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51828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4fc1863b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4fc186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b22f8c2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b22f8c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rgbClr val="22222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346775"/>
            <a:ext cx="8229600" cy="7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merriweathe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36300" y="1519950"/>
            <a:ext cx="30261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2178" r="38297" t="10714"/>
          <a:stretch/>
        </p:blipFill>
        <p:spPr>
          <a:xfrm>
            <a:off x="3930825" y="1589080"/>
            <a:ext cx="3172200" cy="3172200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23273" r="1673" t="0"/>
          <a:stretch/>
        </p:blipFill>
        <p:spPr>
          <a:xfrm>
            <a:off x="6197301" y="1242176"/>
            <a:ext cx="1888800" cy="1888800"/>
          </a:xfrm>
          <a:prstGeom prst="diamond">
            <a:avLst/>
          </a:prstGeom>
          <a:noFill/>
          <a:ln>
            <a:noFill/>
          </a:ln>
        </p:spPr>
      </p:pic>
      <p:pic>
        <p:nvPicPr>
          <p:cNvPr descr="office.jpg"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230" y="2856011"/>
            <a:ext cx="1535400" cy="15354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3430375" y="1429575"/>
            <a:ext cx="2283300" cy="22845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Want big impact?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5F1E0"/>
                </a:solidFill>
              </a:rPr>
              <a:t>‹#›</a:t>
            </a:fld>
            <a:endParaRPr>
              <a:solidFill>
                <a:srgbClr val="F5F1E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193136" y="1716963"/>
            <a:ext cx="2397900" cy="2395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552887" y="1716963"/>
            <a:ext cx="2397900" cy="2395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096137" y="1440388"/>
            <a:ext cx="2951400" cy="2948400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Gray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952500" y="175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{AE8B1F38-F806-4F4F-8F55-33F5A59F122B}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5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1E0"/>
                    </a:solidFill>
                  </a:tcPr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  <a:endParaRPr sz="1100"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b="1" sz="1800">
                        <a:solidFill>
                          <a:srgbClr val="22222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4294967295" type="title"/>
          </p:nvPr>
        </p:nvSpPr>
        <p:spPr>
          <a:xfrm>
            <a:off x="1810200" y="328913"/>
            <a:ext cx="5523600" cy="4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536825" y="7484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2048200" y="160705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our office</a:t>
            </a:r>
            <a:endParaRPr sz="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26"/>
          <p:cNvSpPr/>
          <p:nvPr/>
        </p:nvSpPr>
        <p:spPr>
          <a:xfrm rot="8299067">
            <a:off x="3907983" y="1739878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8299067">
            <a:off x="1134992" y="1929679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8299067">
            <a:off x="2866885" y="3582678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 rot="8299067">
            <a:off x="4564039" y="3896155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 rot="8299067">
            <a:off x="6759428" y="2236251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 rot="8299067">
            <a:off x="7429028" y="3940352"/>
            <a:ext cx="117293" cy="117293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4294967295" type="ctrTitle"/>
          </p:nvPr>
        </p:nvSpPr>
        <p:spPr>
          <a:xfrm>
            <a:off x="938700" y="1583344"/>
            <a:ext cx="72666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F1E0"/>
                </a:solidFill>
              </a:rPr>
              <a:t>89,526,124</a:t>
            </a:r>
            <a:endParaRPr sz="9600">
              <a:solidFill>
                <a:srgbClr val="F5F1E0"/>
              </a:solidFill>
            </a:endParaRPr>
          </a:p>
        </p:txBody>
      </p:sp>
      <p:sp>
        <p:nvSpPr>
          <p:cNvPr id="200" name="Google Shape;200;p27"/>
          <p:cNvSpPr txBox="1"/>
          <p:nvPr>
            <p:ph idx="4294967295" type="subTitle"/>
          </p:nvPr>
        </p:nvSpPr>
        <p:spPr>
          <a:xfrm>
            <a:off x="938700" y="2840060"/>
            <a:ext cx="7266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8122A"/>
                </a:solidFill>
              </a:rPr>
              <a:t>Whoa! That’s a big number, aren’t you proud?</a:t>
            </a:r>
            <a:endParaRPr>
              <a:solidFill>
                <a:srgbClr val="A8122A"/>
              </a:solidFill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4294967295" type="ctrTitle"/>
          </p:nvPr>
        </p:nvSpPr>
        <p:spPr>
          <a:xfrm>
            <a:off x="1080600" y="590850"/>
            <a:ext cx="6982800" cy="89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8122A"/>
                </a:solidFill>
              </a:rPr>
              <a:t>89,526,124$</a:t>
            </a:r>
            <a:endParaRPr sz="4800">
              <a:solidFill>
                <a:srgbClr val="A8122A"/>
              </a:solidFill>
            </a:endParaRPr>
          </a:p>
        </p:txBody>
      </p:sp>
      <p:sp>
        <p:nvSpPr>
          <p:cNvPr id="207" name="Google Shape;207;p28"/>
          <p:cNvSpPr txBox="1"/>
          <p:nvPr>
            <p:ph idx="4294967295" type="subTitle"/>
          </p:nvPr>
        </p:nvSpPr>
        <p:spPr>
          <a:xfrm>
            <a:off x="1080600" y="1277960"/>
            <a:ext cx="6982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08" name="Google Shape;208;p28"/>
          <p:cNvSpPr txBox="1"/>
          <p:nvPr>
            <p:ph idx="4294967295" type="ctrTitle"/>
          </p:nvPr>
        </p:nvSpPr>
        <p:spPr>
          <a:xfrm>
            <a:off x="1080600" y="3219752"/>
            <a:ext cx="6982800" cy="89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8122A"/>
                </a:solidFill>
              </a:rPr>
              <a:t>100%</a:t>
            </a:r>
            <a:endParaRPr sz="4800">
              <a:solidFill>
                <a:srgbClr val="A8122A"/>
              </a:solidFill>
            </a:endParaRPr>
          </a:p>
        </p:txBody>
      </p:sp>
      <p:sp>
        <p:nvSpPr>
          <p:cNvPr id="209" name="Google Shape;209;p28"/>
          <p:cNvSpPr txBox="1"/>
          <p:nvPr>
            <p:ph idx="4294967295" type="subTitle"/>
          </p:nvPr>
        </p:nvSpPr>
        <p:spPr>
          <a:xfrm>
            <a:off x="1080600" y="3906862"/>
            <a:ext cx="6982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1080600" y="1905301"/>
            <a:ext cx="6982800" cy="89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8122A"/>
                </a:solidFill>
              </a:rPr>
              <a:t>185,244 users</a:t>
            </a:r>
            <a:endParaRPr sz="4800">
              <a:solidFill>
                <a:srgbClr val="A8122A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1080600" y="2592411"/>
            <a:ext cx="6982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5742457" y="1915538"/>
            <a:ext cx="2676000" cy="13125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381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3249264" y="1915538"/>
            <a:ext cx="2676000" cy="13125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9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25542" y="1915538"/>
            <a:ext cx="2676000" cy="13125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57200" y="15430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3223964" y="15430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5990727" y="15430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3429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/>
          <p:nvPr>
            <p:ph idx="2" type="body"/>
          </p:nvPr>
        </p:nvSpPr>
        <p:spPr>
          <a:xfrm>
            <a:off x="3223964" y="3429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/>
          <p:nvPr>
            <p:ph idx="3" type="body"/>
          </p:nvPr>
        </p:nvSpPr>
        <p:spPr>
          <a:xfrm>
            <a:off x="5990727" y="3429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600375" y="1254622"/>
            <a:ext cx="345538" cy="301056"/>
            <a:chOff x="2594325" y="1627175"/>
            <a:chExt cx="440850" cy="440850"/>
          </a:xfrm>
        </p:grpSpPr>
        <p:sp>
          <p:nvSpPr>
            <p:cNvPr id="236" name="Google Shape;236;p3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0"/>
          <p:cNvSpPr/>
          <p:nvPr/>
        </p:nvSpPr>
        <p:spPr>
          <a:xfrm>
            <a:off x="4409894" y="1268055"/>
            <a:ext cx="314931" cy="27441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30"/>
          <p:cNvGrpSpPr/>
          <p:nvPr/>
        </p:nvGrpSpPr>
        <p:grpSpPr>
          <a:xfrm>
            <a:off x="4370878" y="3152304"/>
            <a:ext cx="329274" cy="265204"/>
            <a:chOff x="5975075" y="2327500"/>
            <a:chExt cx="420100" cy="388350"/>
          </a:xfrm>
        </p:grpSpPr>
        <p:sp>
          <p:nvSpPr>
            <p:cNvPr id="241" name="Google Shape;241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7145930" y="3148493"/>
            <a:ext cx="330215" cy="272699"/>
            <a:chOff x="5300400" y="3670175"/>
            <a:chExt cx="421300" cy="399325"/>
          </a:xfrm>
        </p:grpSpPr>
        <p:sp>
          <p:nvSpPr>
            <p:cNvPr id="244" name="Google Shape;244;p3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0"/>
          <p:cNvGrpSpPr/>
          <p:nvPr/>
        </p:nvGrpSpPr>
        <p:grpSpPr>
          <a:xfrm>
            <a:off x="1606805" y="3182761"/>
            <a:ext cx="336916" cy="246032"/>
            <a:chOff x="2599825" y="3689700"/>
            <a:chExt cx="429850" cy="360275"/>
          </a:xfrm>
        </p:grpSpPr>
        <p:sp>
          <p:nvSpPr>
            <p:cNvPr id="250" name="Google Shape;250;p3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7133933" y="1267960"/>
            <a:ext cx="335976" cy="311898"/>
            <a:chOff x="5970800" y="1619250"/>
            <a:chExt cx="428650" cy="456725"/>
          </a:xfrm>
        </p:grpSpPr>
        <p:sp>
          <p:nvSpPr>
            <p:cNvPr id="253" name="Google Shape;253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457200" y="4346775"/>
            <a:ext cx="8229600" cy="7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7200" y="127886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GOOGLE SLIDES</a:t>
            </a:r>
            <a:endParaRPr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"Use as Google Slides Theme".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will get a copy of this document on your Google Drive and will be able to edit, add or delete slides.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have to be signed in to your Google account.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744975" y="127886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POWERPOINT®</a:t>
            </a:r>
            <a:endParaRPr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"Download as PowerPoint template". You will get a .pptx file that you can edit in PowerPoint.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Presentation design slide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200" y="3691444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www.slidescarnival.com/help-use-presentation-template</a:t>
            </a:r>
            <a:endParaRPr b="1"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4294967295" type="body"/>
          </p:nvPr>
        </p:nvSpPr>
        <p:spPr>
          <a:xfrm>
            <a:off x="932225" y="735656"/>
            <a:ext cx="3627000" cy="3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Mobile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 project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5696200" y="990432"/>
            <a:ext cx="1777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3" name="Google Shape;273;p32"/>
          <p:cNvGrpSpPr/>
          <p:nvPr/>
        </p:nvGrpSpPr>
        <p:grpSpPr>
          <a:xfrm>
            <a:off x="5643725" y="625441"/>
            <a:ext cx="1876577" cy="3892391"/>
            <a:chOff x="2547150" y="238125"/>
            <a:chExt cx="2525675" cy="5238750"/>
          </a:xfrm>
        </p:grpSpPr>
        <p:sp>
          <p:nvSpPr>
            <p:cNvPr id="274" name="Google Shape;274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4294967295" type="body"/>
          </p:nvPr>
        </p:nvSpPr>
        <p:spPr>
          <a:xfrm>
            <a:off x="932225" y="735656"/>
            <a:ext cx="3627000" cy="3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Tablet project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5234818" y="960137"/>
            <a:ext cx="24348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85" name="Google Shape;285;p33"/>
          <p:cNvGrpSpPr/>
          <p:nvPr/>
        </p:nvGrpSpPr>
        <p:grpSpPr>
          <a:xfrm>
            <a:off x="5174289" y="599134"/>
            <a:ext cx="2563942" cy="3956304"/>
            <a:chOff x="2112475" y="238125"/>
            <a:chExt cx="3395050" cy="5238750"/>
          </a:xfrm>
        </p:grpSpPr>
        <p:sp>
          <p:nvSpPr>
            <p:cNvPr id="286" name="Google Shape;286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4061825" y="733425"/>
            <a:ext cx="3601269" cy="265288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4206471" y="873163"/>
            <a:ext cx="33081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34"/>
          <p:cNvSpPr txBox="1"/>
          <p:nvPr>
            <p:ph idx="4294967295" type="body"/>
          </p:nvPr>
        </p:nvSpPr>
        <p:spPr>
          <a:xfrm>
            <a:off x="932225" y="3369413"/>
            <a:ext cx="72309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Desktop project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idx="4294967295" type="ctrTitle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8122A"/>
                </a:solidFill>
              </a:rPr>
              <a:t>Thanks!</a:t>
            </a:r>
            <a:endParaRPr sz="2400">
              <a:solidFill>
                <a:srgbClr val="A8122A"/>
              </a:solidFill>
            </a:endParaRPr>
          </a:p>
        </p:txBody>
      </p:sp>
      <p:sp>
        <p:nvSpPr>
          <p:cNvPr id="303" name="Google Shape;303;p35"/>
          <p:cNvSpPr txBox="1"/>
          <p:nvPr>
            <p:ph idx="4294967295" type="subTitle"/>
          </p:nvPr>
        </p:nvSpPr>
        <p:spPr>
          <a:xfrm>
            <a:off x="1275150" y="146846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04" name="Google Shape;304;p35"/>
          <p:cNvSpPr txBox="1"/>
          <p:nvPr>
            <p:ph idx="4294967295" type="body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find me at: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@username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35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07" name="Google Shape;307;p35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35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457200" y="1200150"/>
            <a:ext cx="82296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b="1" lang="en" sz="1400"/>
              <a:t>Merriweather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b="1" lang="en" sz="1400"/>
              <a:t>Raleway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A8122A"/>
                </a:solidFill>
                <a:hlinkClick r:id="rId3"/>
              </a:rPr>
              <a:t>https://www.fontsquirrel.com/fonts/raleway</a:t>
            </a:r>
            <a:endParaRPr sz="1400">
              <a:solidFill>
                <a:srgbClr val="A812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A8122A"/>
                </a:solidFill>
                <a:hlinkClick r:id="rId4"/>
              </a:rPr>
              <a:t>https://www.fontsquirrel.com/fonts/merriweather</a:t>
            </a:r>
            <a:endParaRPr sz="1400">
              <a:solidFill>
                <a:srgbClr val="A812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Dark gray </a:t>
            </a:r>
            <a:r>
              <a:rPr b="1" lang="en" sz="1400"/>
              <a:t>#222222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Wine </a:t>
            </a:r>
            <a:r>
              <a:rPr b="1" lang="en" sz="1400">
                <a:solidFill>
                  <a:srgbClr val="A8122A"/>
                </a:solidFill>
              </a:rPr>
              <a:t>#a8122a</a:t>
            </a:r>
            <a:endParaRPr b="1" sz="1400">
              <a:solidFill>
                <a:srgbClr val="A812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Cream </a:t>
            </a:r>
            <a:r>
              <a:rPr b="1" lang="en" sz="1400">
                <a:solidFill>
                  <a:srgbClr val="F5F1E0"/>
                </a:solidFill>
                <a:highlight>
                  <a:srgbClr val="222222"/>
                </a:highlight>
              </a:rPr>
              <a:t>#f5f1e0</a:t>
            </a:r>
            <a:endParaRPr b="1" sz="1400">
              <a:solidFill>
                <a:srgbClr val="F5F1E0"/>
              </a:solidFill>
              <a:highlight>
                <a:srgbClr val="222222"/>
              </a:highlight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16275" y="415260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8122A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5F1E0"/>
                </a:solidFill>
              </a:rPr>
              <a:t>‹#›</a:t>
            </a:fld>
            <a:endParaRPr>
              <a:solidFill>
                <a:srgbClr val="F5F1E0"/>
              </a:solidFill>
            </a:endParaRPr>
          </a:p>
        </p:txBody>
      </p:sp>
      <p:grpSp>
        <p:nvGrpSpPr>
          <p:cNvPr id="329" name="Google Shape;329;p38"/>
          <p:cNvGrpSpPr/>
          <p:nvPr/>
        </p:nvGrpSpPr>
        <p:grpSpPr>
          <a:xfrm>
            <a:off x="695579" y="588869"/>
            <a:ext cx="319538" cy="404117"/>
            <a:chOff x="584925" y="238125"/>
            <a:chExt cx="415200" cy="525100"/>
          </a:xfrm>
        </p:grpSpPr>
        <p:sp>
          <p:nvSpPr>
            <p:cNvPr id="330" name="Google Shape;330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8"/>
          <p:cNvGrpSpPr/>
          <p:nvPr/>
        </p:nvGrpSpPr>
        <p:grpSpPr>
          <a:xfrm>
            <a:off x="1203053" y="647590"/>
            <a:ext cx="342106" cy="284790"/>
            <a:chOff x="1244325" y="314425"/>
            <a:chExt cx="444525" cy="370050"/>
          </a:xfrm>
        </p:grpSpPr>
        <p:sp>
          <p:nvSpPr>
            <p:cNvPr id="337" name="Google Shape;337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1729344" y="646185"/>
            <a:ext cx="327080" cy="287600"/>
            <a:chOff x="1928175" y="312600"/>
            <a:chExt cx="425000" cy="373700"/>
          </a:xfrm>
        </p:grpSpPr>
        <p:sp>
          <p:nvSpPr>
            <p:cNvPr id="340" name="Google Shape;340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8"/>
          <p:cNvSpPr/>
          <p:nvPr/>
        </p:nvSpPr>
        <p:spPr>
          <a:xfrm>
            <a:off x="2277674" y="635848"/>
            <a:ext cx="267859" cy="30826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2814746" y="636791"/>
            <a:ext cx="231226" cy="30637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8"/>
          <p:cNvGrpSpPr/>
          <p:nvPr/>
        </p:nvGrpSpPr>
        <p:grpSpPr>
          <a:xfrm>
            <a:off x="3261214" y="631159"/>
            <a:ext cx="375950" cy="317672"/>
            <a:chOff x="3918650" y="293075"/>
            <a:chExt cx="488500" cy="412775"/>
          </a:xfrm>
        </p:grpSpPr>
        <p:sp>
          <p:nvSpPr>
            <p:cNvPr id="345" name="Google Shape;345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8"/>
          <p:cNvGrpSpPr/>
          <p:nvPr/>
        </p:nvGrpSpPr>
        <p:grpSpPr>
          <a:xfrm>
            <a:off x="3813344" y="607186"/>
            <a:ext cx="309225" cy="365598"/>
            <a:chOff x="4636075" y="261925"/>
            <a:chExt cx="401800" cy="475050"/>
          </a:xfrm>
        </p:grpSpPr>
        <p:sp>
          <p:nvSpPr>
            <p:cNvPr id="349" name="Google Shape;349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8"/>
          <p:cNvSpPr/>
          <p:nvPr/>
        </p:nvSpPr>
        <p:spPr>
          <a:xfrm>
            <a:off x="4309465" y="635367"/>
            <a:ext cx="354324" cy="30922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8"/>
          <p:cNvGrpSpPr/>
          <p:nvPr/>
        </p:nvGrpSpPr>
        <p:grpSpPr>
          <a:xfrm>
            <a:off x="4850418" y="637739"/>
            <a:ext cx="310149" cy="304030"/>
            <a:chOff x="5983625" y="301625"/>
            <a:chExt cx="403000" cy="395050"/>
          </a:xfrm>
        </p:grpSpPr>
        <p:sp>
          <p:nvSpPr>
            <p:cNvPr id="355" name="Google Shape;355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5371534" y="635373"/>
            <a:ext cx="305454" cy="304992"/>
            <a:chOff x="6660750" y="298550"/>
            <a:chExt cx="396900" cy="396300"/>
          </a:xfrm>
        </p:grpSpPr>
        <p:sp>
          <p:nvSpPr>
            <p:cNvPr id="376" name="Google Shape;376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695579" y="1115622"/>
            <a:ext cx="319538" cy="386743"/>
            <a:chOff x="584925" y="922575"/>
            <a:chExt cx="415200" cy="502525"/>
          </a:xfrm>
        </p:grpSpPr>
        <p:sp>
          <p:nvSpPr>
            <p:cNvPr id="379" name="Google Shape;379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1204939" y="1106695"/>
            <a:ext cx="338355" cy="403193"/>
            <a:chOff x="1246775" y="910975"/>
            <a:chExt cx="439650" cy="523900"/>
          </a:xfrm>
        </p:grpSpPr>
        <p:sp>
          <p:nvSpPr>
            <p:cNvPr id="383" name="Google Shape;383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1727940" y="1171534"/>
            <a:ext cx="329889" cy="274439"/>
            <a:chOff x="1926350" y="995225"/>
            <a:chExt cx="428650" cy="356600"/>
          </a:xfrm>
        </p:grpSpPr>
        <p:sp>
          <p:nvSpPr>
            <p:cNvPr id="387" name="Google Shape;387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2250411" y="1148486"/>
            <a:ext cx="322385" cy="32050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2769648" y="1164474"/>
            <a:ext cx="321423" cy="288542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3293098" y="1166821"/>
            <a:ext cx="312034" cy="28382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3822186" y="1169630"/>
            <a:ext cx="291371" cy="2782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4326013" y="1150870"/>
            <a:ext cx="321423" cy="321885"/>
            <a:chOff x="5302225" y="968375"/>
            <a:chExt cx="417650" cy="418250"/>
          </a:xfrm>
        </p:grpSpPr>
        <p:sp>
          <p:nvSpPr>
            <p:cNvPr id="396" name="Google Shape;396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4806243" y="1114679"/>
            <a:ext cx="398499" cy="388148"/>
            <a:chOff x="5926225" y="921350"/>
            <a:chExt cx="517800" cy="504350"/>
          </a:xfrm>
        </p:grpSpPr>
        <p:sp>
          <p:nvSpPr>
            <p:cNvPr id="399" name="Google Shape;399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5338172" y="1122202"/>
            <a:ext cx="372179" cy="373121"/>
            <a:chOff x="6617400" y="931125"/>
            <a:chExt cx="483600" cy="484825"/>
          </a:xfrm>
        </p:grpSpPr>
        <p:sp>
          <p:nvSpPr>
            <p:cNvPr id="402" name="Google Shape;402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675839" y="1701576"/>
            <a:ext cx="359018" cy="251890"/>
            <a:chOff x="559275" y="1683950"/>
            <a:chExt cx="466500" cy="327300"/>
          </a:xfrm>
        </p:grpSpPr>
        <p:sp>
          <p:nvSpPr>
            <p:cNvPr id="405" name="Google Shape;405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1194607" y="1651783"/>
            <a:ext cx="359018" cy="351496"/>
            <a:chOff x="1233350" y="1619250"/>
            <a:chExt cx="466500" cy="456725"/>
          </a:xfrm>
        </p:grpSpPr>
        <p:sp>
          <p:nvSpPr>
            <p:cNvPr id="408" name="Google Shape;408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1724650" y="1659287"/>
            <a:ext cx="336469" cy="336469"/>
            <a:chOff x="1922075" y="1629000"/>
            <a:chExt cx="437200" cy="437200"/>
          </a:xfrm>
        </p:grpSpPr>
        <p:sp>
          <p:nvSpPr>
            <p:cNvPr id="413" name="Google Shape;413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2242013" y="1657882"/>
            <a:ext cx="339278" cy="339278"/>
            <a:chOff x="2594325" y="1627175"/>
            <a:chExt cx="440850" cy="440850"/>
          </a:xfrm>
        </p:grpSpPr>
        <p:sp>
          <p:nvSpPr>
            <p:cNvPr id="416" name="Google Shape;416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8"/>
          <p:cNvSpPr/>
          <p:nvPr/>
        </p:nvSpPr>
        <p:spPr>
          <a:xfrm>
            <a:off x="2775747" y="1672899"/>
            <a:ext cx="309225" cy="30920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38"/>
          <p:cNvGrpSpPr/>
          <p:nvPr/>
        </p:nvGrpSpPr>
        <p:grpSpPr>
          <a:xfrm>
            <a:off x="3311507" y="1632505"/>
            <a:ext cx="275363" cy="390033"/>
            <a:chOff x="3984000" y="1594200"/>
            <a:chExt cx="357800" cy="506800"/>
          </a:xfrm>
        </p:grpSpPr>
        <p:sp>
          <p:nvSpPr>
            <p:cNvPr id="421" name="Google Shape;421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3786562" y="1716141"/>
            <a:ext cx="362789" cy="222761"/>
            <a:chOff x="4601275" y="1702875"/>
            <a:chExt cx="471400" cy="289450"/>
          </a:xfrm>
        </p:grpSpPr>
        <p:sp>
          <p:nvSpPr>
            <p:cNvPr id="424" name="Google Shape;424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322723" y="1661634"/>
            <a:ext cx="328004" cy="331775"/>
            <a:chOff x="5297950" y="1632050"/>
            <a:chExt cx="426200" cy="431100"/>
          </a:xfrm>
        </p:grpSpPr>
        <p:sp>
          <p:nvSpPr>
            <p:cNvPr id="430" name="Google Shape;430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4840548" y="1651783"/>
            <a:ext cx="329889" cy="351496"/>
            <a:chOff x="5970800" y="1619250"/>
            <a:chExt cx="428650" cy="456725"/>
          </a:xfrm>
        </p:grpSpPr>
        <p:sp>
          <p:nvSpPr>
            <p:cNvPr id="433" name="Google Shape;433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344290" y="1647550"/>
            <a:ext cx="369812" cy="337393"/>
            <a:chOff x="6625350" y="1613750"/>
            <a:chExt cx="480525" cy="438400"/>
          </a:xfrm>
        </p:grpSpPr>
        <p:sp>
          <p:nvSpPr>
            <p:cNvPr id="439" name="Google Shape;439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8"/>
          <p:cNvGrpSpPr/>
          <p:nvPr/>
        </p:nvGrpSpPr>
        <p:grpSpPr>
          <a:xfrm>
            <a:off x="715781" y="2196391"/>
            <a:ext cx="279134" cy="299817"/>
            <a:chOff x="611175" y="2326900"/>
            <a:chExt cx="362700" cy="389575"/>
          </a:xfrm>
        </p:grpSpPr>
        <p:sp>
          <p:nvSpPr>
            <p:cNvPr id="445" name="Google Shape;445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8"/>
          <p:cNvSpPr/>
          <p:nvPr/>
        </p:nvSpPr>
        <p:spPr>
          <a:xfrm>
            <a:off x="1227003" y="2199158"/>
            <a:ext cx="294180" cy="29418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1745758" y="2199158"/>
            <a:ext cx="294180" cy="29418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264514" y="2199158"/>
            <a:ext cx="294180" cy="29418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>
            <a:off x="2851940" y="2148464"/>
            <a:ext cx="156960" cy="391919"/>
            <a:chOff x="3386850" y="2264625"/>
            <a:chExt cx="203950" cy="509250"/>
          </a:xfrm>
        </p:grpSpPr>
        <p:sp>
          <p:nvSpPr>
            <p:cNvPr id="453" name="Google Shape;453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8"/>
          <p:cNvGrpSpPr/>
          <p:nvPr/>
        </p:nvGrpSpPr>
        <p:grpSpPr>
          <a:xfrm>
            <a:off x="3903580" y="2198276"/>
            <a:ext cx="128754" cy="292294"/>
            <a:chOff x="4753325" y="2329350"/>
            <a:chExt cx="167300" cy="379800"/>
          </a:xfrm>
        </p:grpSpPr>
        <p:sp>
          <p:nvSpPr>
            <p:cNvPr id="456" name="Google Shape;456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3382445" y="2150330"/>
            <a:ext cx="133487" cy="388167"/>
            <a:chOff x="4076175" y="2267050"/>
            <a:chExt cx="173450" cy="504375"/>
          </a:xfrm>
        </p:grpSpPr>
        <p:sp>
          <p:nvSpPr>
            <p:cNvPr id="459" name="Google Shape;459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8"/>
          <p:cNvSpPr/>
          <p:nvPr/>
        </p:nvSpPr>
        <p:spPr>
          <a:xfrm>
            <a:off x="4339537" y="2191174"/>
            <a:ext cx="294180" cy="31014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8"/>
          <p:cNvGrpSpPr/>
          <p:nvPr/>
        </p:nvGrpSpPr>
        <p:grpSpPr>
          <a:xfrm>
            <a:off x="4843838" y="2196852"/>
            <a:ext cx="323309" cy="298874"/>
            <a:chOff x="5975075" y="2327500"/>
            <a:chExt cx="420100" cy="388350"/>
          </a:xfrm>
        </p:grpSpPr>
        <p:sp>
          <p:nvSpPr>
            <p:cNvPr id="463" name="Google Shape;463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5425098" y="2187925"/>
            <a:ext cx="198326" cy="323309"/>
            <a:chOff x="6730350" y="2315900"/>
            <a:chExt cx="257700" cy="420100"/>
          </a:xfrm>
        </p:grpSpPr>
        <p:sp>
          <p:nvSpPr>
            <p:cNvPr id="466" name="Google Shape;466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805055" y="2681797"/>
            <a:ext cx="100587" cy="366541"/>
            <a:chOff x="727175" y="2957625"/>
            <a:chExt cx="130700" cy="476275"/>
          </a:xfrm>
        </p:grpSpPr>
        <p:sp>
          <p:nvSpPr>
            <p:cNvPr id="472" name="Google Shape;472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8"/>
          <p:cNvSpPr/>
          <p:nvPr/>
        </p:nvSpPr>
        <p:spPr>
          <a:xfrm>
            <a:off x="1738717" y="2667180"/>
            <a:ext cx="308263" cy="395671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1259902" y="2667180"/>
            <a:ext cx="228379" cy="395671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8"/>
          <p:cNvGrpSpPr/>
          <p:nvPr/>
        </p:nvGrpSpPr>
        <p:grpSpPr>
          <a:xfrm>
            <a:off x="2233548" y="2693533"/>
            <a:ext cx="356209" cy="343049"/>
            <a:chOff x="2583325" y="2972875"/>
            <a:chExt cx="462850" cy="445750"/>
          </a:xfrm>
        </p:grpSpPr>
        <p:sp>
          <p:nvSpPr>
            <p:cNvPr id="477" name="Google Shape;477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740098" y="2744769"/>
            <a:ext cx="380644" cy="240596"/>
            <a:chOff x="3241525" y="3039450"/>
            <a:chExt cx="494600" cy="312625"/>
          </a:xfrm>
        </p:grpSpPr>
        <p:sp>
          <p:nvSpPr>
            <p:cNvPr id="480" name="Google Shape;480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8"/>
          <p:cNvSpPr/>
          <p:nvPr/>
        </p:nvSpPr>
        <p:spPr>
          <a:xfrm>
            <a:off x="3804331" y="2701484"/>
            <a:ext cx="327080" cy="32706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8"/>
          <p:cNvGrpSpPr/>
          <p:nvPr/>
        </p:nvGrpSpPr>
        <p:grpSpPr>
          <a:xfrm>
            <a:off x="4289823" y="2719392"/>
            <a:ext cx="393804" cy="291351"/>
            <a:chOff x="5255200" y="3006475"/>
            <a:chExt cx="511700" cy="378575"/>
          </a:xfrm>
        </p:grpSpPr>
        <p:sp>
          <p:nvSpPr>
            <p:cNvPr id="484" name="Google Shape;484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3289881" y="2702480"/>
            <a:ext cx="318614" cy="325175"/>
            <a:chOff x="3955900" y="2984500"/>
            <a:chExt cx="414000" cy="422525"/>
          </a:xfrm>
        </p:grpSpPr>
        <p:sp>
          <p:nvSpPr>
            <p:cNvPr id="487" name="Google Shape;487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8"/>
          <p:cNvSpPr/>
          <p:nvPr/>
        </p:nvSpPr>
        <p:spPr>
          <a:xfrm>
            <a:off x="679118" y="3243732"/>
            <a:ext cx="356190" cy="28007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4881322" y="2686439"/>
            <a:ext cx="248119" cy="35715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5402549" y="2697766"/>
            <a:ext cx="243424" cy="345877"/>
            <a:chOff x="6701050" y="2978375"/>
            <a:chExt cx="316300" cy="449425"/>
          </a:xfrm>
        </p:grpSpPr>
        <p:sp>
          <p:nvSpPr>
            <p:cNvPr id="493" name="Google Shape;493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1200706" y="3267289"/>
            <a:ext cx="346820" cy="233093"/>
            <a:chOff x="1241275" y="3718400"/>
            <a:chExt cx="450650" cy="302875"/>
          </a:xfrm>
        </p:grpSpPr>
        <p:sp>
          <p:nvSpPr>
            <p:cNvPr id="496" name="Google Shape;496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8"/>
          <p:cNvGrpSpPr/>
          <p:nvPr/>
        </p:nvGrpSpPr>
        <p:grpSpPr>
          <a:xfrm>
            <a:off x="1724188" y="3249434"/>
            <a:ext cx="337393" cy="269264"/>
            <a:chOff x="1921475" y="3695200"/>
            <a:chExt cx="438400" cy="349875"/>
          </a:xfrm>
        </p:grpSpPr>
        <p:sp>
          <p:nvSpPr>
            <p:cNvPr id="501" name="Google Shape;501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8"/>
          <p:cNvGrpSpPr/>
          <p:nvPr/>
        </p:nvGrpSpPr>
        <p:grpSpPr>
          <a:xfrm>
            <a:off x="2246246" y="3245202"/>
            <a:ext cx="330813" cy="277268"/>
            <a:chOff x="2599825" y="3689700"/>
            <a:chExt cx="429850" cy="360275"/>
          </a:xfrm>
        </p:grpSpPr>
        <p:sp>
          <p:nvSpPr>
            <p:cNvPr id="505" name="Google Shape;505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2780983" y="3216534"/>
            <a:ext cx="298874" cy="312034"/>
            <a:chOff x="3294650" y="3652450"/>
            <a:chExt cx="388350" cy="405450"/>
          </a:xfrm>
        </p:grpSpPr>
        <p:sp>
          <p:nvSpPr>
            <p:cNvPr id="508" name="Google Shape;508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3274855" y="3256014"/>
            <a:ext cx="348667" cy="255642"/>
            <a:chOff x="3936375" y="3703750"/>
            <a:chExt cx="453050" cy="332175"/>
          </a:xfrm>
        </p:grpSpPr>
        <p:sp>
          <p:nvSpPr>
            <p:cNvPr id="512" name="Google Shape;512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3793623" y="3256014"/>
            <a:ext cx="348667" cy="255642"/>
            <a:chOff x="4610450" y="3703750"/>
            <a:chExt cx="453050" cy="332175"/>
          </a:xfrm>
        </p:grpSpPr>
        <p:sp>
          <p:nvSpPr>
            <p:cNvPr id="518" name="Google Shape;518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4324608" y="3230175"/>
            <a:ext cx="324232" cy="307321"/>
            <a:chOff x="5300400" y="3670175"/>
            <a:chExt cx="421300" cy="399325"/>
          </a:xfrm>
        </p:grpSpPr>
        <p:sp>
          <p:nvSpPr>
            <p:cNvPr id="521" name="Google Shape;521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824931" y="3203329"/>
            <a:ext cx="360904" cy="36088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5366839" y="3226404"/>
            <a:ext cx="314843" cy="314863"/>
            <a:chOff x="6654650" y="3665275"/>
            <a:chExt cx="409100" cy="409125"/>
          </a:xfrm>
        </p:grpSpPr>
        <p:sp>
          <p:nvSpPr>
            <p:cNvPr id="528" name="Google Shape;528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684766" y="3732012"/>
            <a:ext cx="341164" cy="341183"/>
            <a:chOff x="570875" y="4322250"/>
            <a:chExt cx="443300" cy="443325"/>
          </a:xfrm>
        </p:grpSpPr>
        <p:sp>
          <p:nvSpPr>
            <p:cNvPr id="531" name="Google Shape;531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189409" y="3798196"/>
            <a:ext cx="369370" cy="20865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1768825" y="3706654"/>
            <a:ext cx="248119" cy="391900"/>
            <a:chOff x="1979475" y="4289300"/>
            <a:chExt cx="322400" cy="509225"/>
          </a:xfrm>
        </p:grpSpPr>
        <p:sp>
          <p:nvSpPr>
            <p:cNvPr id="537" name="Google Shape;537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265505" y="3711810"/>
            <a:ext cx="292756" cy="381587"/>
            <a:chOff x="2624850" y="4296000"/>
            <a:chExt cx="380400" cy="495825"/>
          </a:xfrm>
        </p:grpSpPr>
        <p:sp>
          <p:nvSpPr>
            <p:cNvPr id="541" name="Google Shape;541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3292636" y="3746038"/>
            <a:ext cx="312958" cy="31297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773881" y="3765778"/>
            <a:ext cx="312958" cy="273497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3809968" y="3744634"/>
            <a:ext cx="315805" cy="31578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8"/>
          <p:cNvGrpSpPr/>
          <p:nvPr/>
        </p:nvGrpSpPr>
        <p:grpSpPr>
          <a:xfrm>
            <a:off x="4305811" y="3749405"/>
            <a:ext cx="361827" cy="306397"/>
            <a:chOff x="5275975" y="4344850"/>
            <a:chExt cx="470150" cy="398125"/>
          </a:xfrm>
        </p:grpSpPr>
        <p:sp>
          <p:nvSpPr>
            <p:cNvPr id="548" name="Google Shape;548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4842785" y="3739939"/>
            <a:ext cx="325194" cy="325175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8"/>
          <p:cNvGrpSpPr/>
          <p:nvPr/>
        </p:nvGrpSpPr>
        <p:grpSpPr>
          <a:xfrm>
            <a:off x="5357431" y="3724508"/>
            <a:ext cx="333660" cy="356190"/>
            <a:chOff x="6642425" y="4312500"/>
            <a:chExt cx="433550" cy="462825"/>
          </a:xfrm>
        </p:grpSpPr>
        <p:sp>
          <p:nvSpPr>
            <p:cNvPr id="553" name="Google Shape;553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8"/>
          <p:cNvSpPr/>
          <p:nvPr/>
        </p:nvSpPr>
        <p:spPr>
          <a:xfrm>
            <a:off x="641063" y="4294866"/>
            <a:ext cx="428552" cy="252833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1203053" y="4253147"/>
            <a:ext cx="342106" cy="336469"/>
            <a:chOff x="1244325" y="4999400"/>
            <a:chExt cx="444525" cy="437200"/>
          </a:xfrm>
        </p:grpSpPr>
        <p:sp>
          <p:nvSpPr>
            <p:cNvPr id="558" name="Google Shape;558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1752374" y="4242334"/>
            <a:ext cx="281019" cy="358076"/>
            <a:chOff x="1958100" y="4985350"/>
            <a:chExt cx="365150" cy="465275"/>
          </a:xfrm>
        </p:grpSpPr>
        <p:sp>
          <p:nvSpPr>
            <p:cNvPr id="564" name="Google Shape;564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8"/>
          <p:cNvGrpSpPr/>
          <p:nvPr/>
        </p:nvGrpSpPr>
        <p:grpSpPr>
          <a:xfrm>
            <a:off x="2250460" y="4255956"/>
            <a:ext cx="322385" cy="331294"/>
            <a:chOff x="2605300" y="5003050"/>
            <a:chExt cx="418900" cy="430475"/>
          </a:xfrm>
        </p:grpSpPr>
        <p:sp>
          <p:nvSpPr>
            <p:cNvPr id="568" name="Google Shape;568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2737751" y="4263017"/>
            <a:ext cx="385339" cy="316729"/>
            <a:chOff x="3238475" y="5012225"/>
            <a:chExt cx="500700" cy="411550"/>
          </a:xfrm>
        </p:grpSpPr>
        <p:sp>
          <p:nvSpPr>
            <p:cNvPr id="572" name="Google Shape;572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8"/>
          <p:cNvGrpSpPr/>
          <p:nvPr/>
        </p:nvGrpSpPr>
        <p:grpSpPr>
          <a:xfrm>
            <a:off x="3756490" y="4229174"/>
            <a:ext cx="422934" cy="384396"/>
            <a:chOff x="4562200" y="4968250"/>
            <a:chExt cx="549550" cy="499475"/>
          </a:xfrm>
        </p:grpSpPr>
        <p:sp>
          <p:nvSpPr>
            <p:cNvPr id="578" name="Google Shape;578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3302580" y="4250799"/>
            <a:ext cx="293218" cy="340683"/>
            <a:chOff x="3972400" y="4996350"/>
            <a:chExt cx="381000" cy="442675"/>
          </a:xfrm>
        </p:grpSpPr>
        <p:sp>
          <p:nvSpPr>
            <p:cNvPr id="584" name="Google Shape;584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4279029" y="4222132"/>
            <a:ext cx="415411" cy="398480"/>
            <a:chOff x="5241175" y="4959100"/>
            <a:chExt cx="539775" cy="517775"/>
          </a:xfrm>
        </p:grpSpPr>
        <p:sp>
          <p:nvSpPr>
            <p:cNvPr id="587" name="Google Shape;587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8"/>
          <p:cNvSpPr/>
          <p:nvPr/>
        </p:nvSpPr>
        <p:spPr>
          <a:xfrm>
            <a:off x="4822584" y="4320243"/>
            <a:ext cx="365598" cy="202078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8"/>
          <p:cNvGrpSpPr/>
          <p:nvPr/>
        </p:nvGrpSpPr>
        <p:grpSpPr>
          <a:xfrm>
            <a:off x="5390331" y="4281333"/>
            <a:ext cx="266455" cy="306397"/>
            <a:chOff x="6685175" y="5036025"/>
            <a:chExt cx="346225" cy="398125"/>
          </a:xfrm>
        </p:grpSpPr>
        <p:sp>
          <p:nvSpPr>
            <p:cNvPr id="595" name="Google Shape;595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8"/>
          <p:cNvGrpSpPr/>
          <p:nvPr/>
        </p:nvGrpSpPr>
        <p:grpSpPr>
          <a:xfrm>
            <a:off x="6219251" y="2459292"/>
            <a:ext cx="398188" cy="387845"/>
            <a:chOff x="5926225" y="921350"/>
            <a:chExt cx="517800" cy="504350"/>
          </a:xfrm>
        </p:grpSpPr>
        <p:sp>
          <p:nvSpPr>
            <p:cNvPr id="601" name="Google Shape;60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3" name="Google Shape;603;p38"/>
          <p:cNvSpPr/>
          <p:nvPr/>
        </p:nvSpPr>
        <p:spPr>
          <a:xfrm>
            <a:off x="6397756" y="2676587"/>
            <a:ext cx="369082" cy="20849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8"/>
          <p:cNvGrpSpPr/>
          <p:nvPr/>
        </p:nvGrpSpPr>
        <p:grpSpPr>
          <a:xfrm>
            <a:off x="7033897" y="2440312"/>
            <a:ext cx="398188" cy="387845"/>
            <a:chOff x="5926225" y="921350"/>
            <a:chExt cx="517800" cy="504350"/>
          </a:xfrm>
        </p:grpSpPr>
        <p:sp>
          <p:nvSpPr>
            <p:cNvPr id="605" name="Google Shape;60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8"/>
          <p:cNvSpPr/>
          <p:nvPr/>
        </p:nvSpPr>
        <p:spPr>
          <a:xfrm>
            <a:off x="7212402" y="2657606"/>
            <a:ext cx="369082" cy="20849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6219247" y="3129778"/>
            <a:ext cx="990396" cy="964670"/>
            <a:chOff x="5926225" y="921350"/>
            <a:chExt cx="517800" cy="504350"/>
          </a:xfrm>
        </p:grpSpPr>
        <p:sp>
          <p:nvSpPr>
            <p:cNvPr id="609" name="Google Shape;609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8"/>
          <p:cNvSpPr/>
          <p:nvPr/>
        </p:nvSpPr>
        <p:spPr>
          <a:xfrm>
            <a:off x="6663473" y="3670250"/>
            <a:ext cx="918000" cy="51858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8"/>
          <p:cNvSpPr txBox="1"/>
          <p:nvPr/>
        </p:nvSpPr>
        <p:spPr>
          <a:xfrm>
            <a:off x="6117033" y="561001"/>
            <a:ext cx="23859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18" name="Google Shape;618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5" name="Google Shape;625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0" name="Google Shape;630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4" name="Google Shape;634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0" name="Google Shape;640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4" name="Google Shape;644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49" name="Google Shape;649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5" name="Google Shape;655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2" name="Google Shape;662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5" name="Google Shape;665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69" name="Google Shape;669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6" name="Google Shape;676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2" name="Google Shape;682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6" name="Google Shape;686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7" name="Google Shape;697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4" name="Google Shape;704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09" name="Google Shape;709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5" name="Google Shape;715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2" name="Google Shape;722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7" name="Google Shape;727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2" name="Google Shape;732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7" name="Google Shape;737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38" name="Google Shape;73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8" name="Google Shape;748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49" name="Google Shape;749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2" name="Google Shape;752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3" name="Google Shape;753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4" name="Google Shape;764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8" name="Google Shape;768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69" name="Google Shape;769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9" name="Google Shape;779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0" name="Google Shape;780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88" name="Google Shape;788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3" name="Google Shape;793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98" name="Google Shape;798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4" name="Google Shape;804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1" name="Google Shape;811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5" name="Google Shape;815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1" name="Google Shape;821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28" name="Google Shape;828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2" name="Google Shape;832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7" name="Google Shape;837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4" name="Google Shape;844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2" name="Google Shape;852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7" name="Google Shape;857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1" name="Google Shape;861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5" name="Google Shape;865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0" name="Google Shape;870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5" name="Google Shape;875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1" name="Google Shape;881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88" name="Google Shape;888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6" name="Google Shape;896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09" name="Google Shape;909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4" name="Google Shape;914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18" name="Google Shape;918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5" name="Google Shape;925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4" name="Google Shape;934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7" name="Google Shape;947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0" name="Google Shape;960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3" name="Google Shape;973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0" name="Google Shape;980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6" name="Google Shape;996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1" name="Google Shape;1001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2" name="Google Shape;1002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3" name="Google Shape;1003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7" name="Google Shape;1007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0" name="Google Shape;1010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1" name="Google Shape;1011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5" name="Google Shape;1015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19" name="Google Shape;1019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8" name="Google Shape;1028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3" name="Google Shape;1053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4" name="Google Shape;105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7" name="Google Shape;105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0" name="Google Shape;106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2" name="Google Shape;1062;p3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3" name="Google Shape;106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F1E0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 txBox="1"/>
          <p:nvPr/>
        </p:nvSpPr>
        <p:spPr>
          <a:xfrm>
            <a:off x="2392450" y="838106"/>
            <a:ext cx="5769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9" name="Google Shape;1069;p40"/>
          <p:cNvSpPr txBox="1"/>
          <p:nvPr/>
        </p:nvSpPr>
        <p:spPr>
          <a:xfrm>
            <a:off x="10367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5F1E0"/>
                </a:solidFill>
                <a:highlight>
                  <a:srgbClr val="22222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5F1E0"/>
              </a:solidFill>
              <a:highlight>
                <a:srgbClr val="22222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0" name="Google Shape;1070;p40"/>
          <p:cNvSpPr txBox="1"/>
          <p:nvPr/>
        </p:nvSpPr>
        <p:spPr>
          <a:xfrm>
            <a:off x="877575" y="9090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8122A"/>
                </a:solidFill>
              </a:rPr>
              <a:t>😉</a:t>
            </a:r>
            <a:endParaRPr sz="9600">
              <a:solidFill>
                <a:srgbClr val="A8122A"/>
              </a:solidFill>
            </a:endParaRPr>
          </a:p>
        </p:txBody>
      </p:sp>
      <p:sp>
        <p:nvSpPr>
          <p:cNvPr id="1071" name="Google Shape;1071;p4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8" name="Google Shape;1078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9" name="Google Shape;1079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0" name="Google Shape;1080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3" name="Google Shape;1083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6" name="Google Shape;1086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8" name="Google Shape;1088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9" name="Google Shape;1089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ctrTitle"/>
          </p:nvPr>
        </p:nvSpPr>
        <p:spPr>
          <a:xfrm>
            <a:off x="685800" y="1289081"/>
            <a:ext cx="7772400" cy="70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8122A"/>
                </a:solidFill>
              </a:rPr>
              <a:t>Hello!</a:t>
            </a:r>
            <a:endParaRPr sz="2400">
              <a:solidFill>
                <a:srgbClr val="A8122A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685800" y="163991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85800" y="2717269"/>
            <a:ext cx="7772400" cy="16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3973575" y="92223"/>
            <a:ext cx="1196700" cy="1196700"/>
          </a:xfrm>
          <a:prstGeom prst="diamond">
            <a:avLst/>
          </a:prstGeom>
          <a:noFill/>
          <a:ln cap="flat" cmpd="sng" w="38100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0" name="Google Shape;90;p15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91" name="Google Shape;91;p15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5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1442100" y="2269144"/>
            <a:ext cx="62598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BIG CONCEPT</a:t>
            </a:r>
            <a:endParaRPr b="1" sz="60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4294967295" type="subTitle"/>
          </p:nvPr>
        </p:nvSpPr>
        <p:spPr>
          <a:xfrm>
            <a:off x="1442100" y="3297261"/>
            <a:ext cx="625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Bring the attention of your audience over a key concept using icons or illustrations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455875" y="194550"/>
            <a:ext cx="2232000" cy="21705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4230383" y="925357"/>
            <a:ext cx="684297" cy="708837"/>
            <a:chOff x="5970800" y="1619250"/>
            <a:chExt cx="428650" cy="456725"/>
          </a:xfrm>
        </p:grpSpPr>
        <p:sp>
          <p:nvSpPr>
            <p:cNvPr id="122" name="Google Shape;122;p1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WHITE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BLACK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  <a:endParaRPr b="1">
              <a:solidFill>
                <a:srgbClr val="A812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