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8" r:id="rId12"/>
    <p:sldId id="270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2747" y="2025711"/>
            <a:ext cx="7766936" cy="1646302"/>
          </a:xfrm>
        </p:spPr>
        <p:txBody>
          <a:bodyPr/>
          <a:lstStyle/>
          <a:p>
            <a:pPr algn="l"/>
            <a:r>
              <a:rPr lang="pt-BR" dirty="0" smtClean="0"/>
              <a:t>Sprint Review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Masang Sprint 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5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47903"/>
            <a:ext cx="8596668" cy="1320800"/>
          </a:xfrm>
        </p:spPr>
        <p:txBody>
          <a:bodyPr/>
          <a:lstStyle/>
          <a:p>
            <a:pPr algn="ctr"/>
            <a:r>
              <a:rPr lang="pt-BR" dirty="0" smtClean="0"/>
              <a:t>Sobre a situação atual do Brasil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478885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Os candidatos que viajaram ou que sejam procedentes de países com transmissão local e casos confirmados da doença serão considerados inaptos para a doação, por um período de 14 dias após a chegada da viagem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As pessoas que tiveram diagnóstico clínico ou laboratorial de infecção pelo novo </a:t>
            </a:r>
            <a:r>
              <a:rPr lang="pt-BR" dirty="0" err="1"/>
              <a:t>coronavírus</a:t>
            </a:r>
            <a:r>
              <a:rPr lang="pt-BR" dirty="0"/>
              <a:t> serão consideradas inaptas por um período de 30 dias após a completa recuperação da doença —isto é, quando estiverem sem nenhum sintoma ou sequelas que possam contraindicar a doação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Os candidatos que tiveram contato, nos últimos 30 dias, com pessoa com diagnóstico clínico ou laboratorial do novo </a:t>
            </a:r>
            <a:r>
              <a:rPr lang="pt-BR" dirty="0" err="1"/>
              <a:t>coronavírus</a:t>
            </a:r>
            <a:r>
              <a:rPr lang="pt-BR" dirty="0"/>
              <a:t>, o período de inaptidão será de 14 dias após o último contato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Os candidatos à doação de sangue que estejam em isolamento voluntário ou indicado por equipe médica, devido a sintomas de possível infecção pelo </a:t>
            </a:r>
            <a:r>
              <a:rPr lang="pt-BR" dirty="0" err="1"/>
              <a:t>Covid</a:t>
            </a:r>
            <a:r>
              <a:rPr lang="pt-BR" dirty="0"/>
              <a:t>, serão considerados inaptos pelo período que durar o isolamento (no mínimo 14 dias), caso não apresentem sintomas.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Layouts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2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1" y="1802674"/>
            <a:ext cx="4401537" cy="2475865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32" y="3790586"/>
            <a:ext cx="4328160" cy="16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40" y="1732692"/>
            <a:ext cx="2652589" cy="44283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813288"/>
            <a:ext cx="2809875" cy="4371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70" y="1813288"/>
            <a:ext cx="2445612" cy="43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Cadastro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448" y="1789852"/>
            <a:ext cx="2798106" cy="43243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597" y="1789852"/>
            <a:ext cx="2489563" cy="44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Carrossel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172" y="4301488"/>
            <a:ext cx="1425786" cy="23475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228" y="4297182"/>
            <a:ext cx="1414920" cy="23475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19" y="4297182"/>
            <a:ext cx="1425786" cy="23518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502" y="1730656"/>
            <a:ext cx="1475272" cy="23526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979" y="1749766"/>
            <a:ext cx="1467862" cy="23526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656" y="1730657"/>
            <a:ext cx="1482071" cy="23526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129" y="1749768"/>
            <a:ext cx="1468168" cy="23526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1131" y="1704490"/>
            <a:ext cx="1461063" cy="23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Home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196" y="1930400"/>
            <a:ext cx="23409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 assim finalizamos mais uma</a:t>
            </a:r>
            <a:br>
              <a:rPr lang="pt-BR" dirty="0" smtClean="0"/>
            </a:br>
            <a:r>
              <a:rPr lang="pt-BR" dirty="0" smtClean="0"/>
              <a:t> Sprint </a:t>
            </a:r>
            <a:r>
              <a:rPr lang="pt-BR" dirty="0" err="1" smtClean="0"/>
              <a:t>Review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74098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 smtClean="0"/>
              <a:t>Obrigado pela colaboração e disposição de todos.</a:t>
            </a:r>
          </a:p>
          <a:p>
            <a:pPr marL="0" indent="0" algn="ctr">
              <a:buNone/>
            </a:pPr>
            <a:r>
              <a:rPr lang="pt-BR" sz="2400" dirty="0" smtClean="0"/>
              <a:t> Um ótimo fim de tarde e fim de semana a todos!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algn="r">
              <a:buNone/>
            </a:pPr>
            <a:r>
              <a:rPr lang="pt-BR" dirty="0" smtClean="0"/>
              <a:t>Ass. </a:t>
            </a:r>
            <a:r>
              <a:rPr lang="pt-BR" smtClean="0"/>
              <a:t>Grupo Sky </a:t>
            </a:r>
            <a:r>
              <a:rPr lang="pt-BR" dirty="0" err="1" smtClean="0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7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Modelagem </a:t>
            </a:r>
            <a:r>
              <a:rPr lang="pt-BR" dirty="0" err="1" smtClean="0"/>
              <a:t>excel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2" y="5024551"/>
            <a:ext cx="8085852" cy="7162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3" y="1590766"/>
            <a:ext cx="8381010" cy="31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Modelagem </a:t>
            </a:r>
            <a:r>
              <a:rPr lang="pt-BR" dirty="0" err="1" smtClean="0"/>
              <a:t>Json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07" y="2168334"/>
            <a:ext cx="4504101" cy="33609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946" y="2168334"/>
            <a:ext cx="4261136" cy="31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 Básicos</a:t>
            </a:r>
            <a:endParaRPr lang="pt-BR" dirty="0"/>
          </a:p>
        </p:txBody>
      </p:sp>
      <p:sp>
        <p:nvSpPr>
          <p:cNvPr id="4" name="AutoShape 2" descr="blob:https://web.whatsapp.com/f858c397-35e8-4193-9de6-9c3ece5d789c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77334" y="2147526"/>
            <a:ext cx="8596668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Ter </a:t>
            </a:r>
            <a:r>
              <a:rPr lang="pt-BR" dirty="0"/>
              <a:t>entre 16 e 69 anos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Pesar </a:t>
            </a:r>
            <a:r>
              <a:rPr lang="pt-BR" dirty="0"/>
              <a:t>mais de 50 kg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Ter </a:t>
            </a:r>
            <a:r>
              <a:rPr lang="pt-BR" dirty="0"/>
              <a:t>dormido pelo menos 6 horas nas últimas 24 horas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Caso </a:t>
            </a:r>
            <a:r>
              <a:rPr lang="pt-BR" dirty="0"/>
              <a:t>a doação seja após o almoço, aguardar 2 horas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Estar </a:t>
            </a:r>
            <a:r>
              <a:rPr lang="pt-BR" dirty="0"/>
              <a:t>alimentado. Evite alimentos gorduroso nas 3 horas antes da doação.</a:t>
            </a:r>
          </a:p>
        </p:txBody>
      </p:sp>
    </p:spTree>
    <p:extLst>
      <p:ext uri="{BB962C8B-B14F-4D97-AF65-F5344CB8AC3E}">
        <p14:creationId xmlns:p14="http://schemas.microsoft.com/office/powerpoint/2010/main" val="2485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35280"/>
            <a:ext cx="8596668" cy="1320800"/>
          </a:xfrm>
        </p:spPr>
        <p:txBody>
          <a:bodyPr/>
          <a:lstStyle/>
          <a:p>
            <a:pPr algn="ctr"/>
            <a:r>
              <a:rPr lang="pt-BR" dirty="0" smtClean="0"/>
              <a:t>Requisitos Temporários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56080"/>
            <a:ext cx="8596668" cy="463731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Gripe, resfriado e febre: aguardar 7 dias após o desaparecimento dos sintomas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Período </a:t>
            </a:r>
            <a:r>
              <a:rPr lang="pt-BR" dirty="0"/>
              <a:t>gestacional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 Período pós-gravidez</a:t>
            </a:r>
            <a:r>
              <a:rPr lang="pt-BR" dirty="0"/>
              <a:t>: 90 dias para parto normal e 180 dias para cesariana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Amamentação</a:t>
            </a:r>
            <a:r>
              <a:rPr lang="pt-BR" dirty="0"/>
              <a:t>: até 12 meses após o parto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Ingestão de </a:t>
            </a:r>
            <a:r>
              <a:rPr lang="pt-BR" dirty="0"/>
              <a:t>bebida alcoólica nas 12 horas que antecedem a doação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Tatuagem e/ou </a:t>
            </a:r>
            <a:r>
              <a:rPr lang="pt-BR" dirty="0" err="1" smtClean="0"/>
              <a:t>piercing</a:t>
            </a:r>
            <a:r>
              <a:rPr lang="pt-BR" dirty="0" smtClean="0"/>
              <a:t> </a:t>
            </a:r>
            <a:r>
              <a:rPr lang="pt-BR" dirty="0"/>
              <a:t>nos últimos 12 meses (</a:t>
            </a:r>
            <a:r>
              <a:rPr lang="pt-BR" dirty="0" err="1"/>
              <a:t>piercing</a:t>
            </a:r>
            <a:r>
              <a:rPr lang="pt-BR" dirty="0"/>
              <a:t> em cavidade oral ou região genital impedem a doação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Extração dentária</a:t>
            </a:r>
            <a:r>
              <a:rPr lang="pt-BR" dirty="0"/>
              <a:t>: 72 horas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0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88275"/>
            <a:ext cx="8596668" cy="5153088"/>
          </a:xfrm>
        </p:spPr>
        <p:txBody>
          <a:bodyPr/>
          <a:lstStyle/>
          <a:p>
            <a:r>
              <a:rPr lang="pt-BR" dirty="0"/>
              <a:t>Apendicite, hérnia, amigdalectomia, varizes: 3 meses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err="1"/>
              <a:t>Colecistectomia</a:t>
            </a:r>
            <a:r>
              <a:rPr lang="pt-BR" dirty="0"/>
              <a:t>, histerectomia, </a:t>
            </a:r>
            <a:r>
              <a:rPr lang="pt-BR" dirty="0" err="1"/>
              <a:t>nefrectomia</a:t>
            </a:r>
            <a:r>
              <a:rPr lang="pt-BR" dirty="0"/>
              <a:t>, redução de fraturas, </a:t>
            </a:r>
            <a:r>
              <a:rPr lang="pt-BR" dirty="0" err="1"/>
              <a:t>politraumatismos</a:t>
            </a:r>
            <a:r>
              <a:rPr lang="pt-BR" dirty="0"/>
              <a:t> sem sequelas graves, </a:t>
            </a:r>
            <a:r>
              <a:rPr lang="pt-BR" dirty="0" err="1"/>
              <a:t>tireoidectomia</a:t>
            </a:r>
            <a:r>
              <a:rPr lang="pt-BR" dirty="0"/>
              <a:t>, </a:t>
            </a:r>
            <a:r>
              <a:rPr lang="pt-BR" dirty="0" err="1"/>
              <a:t>colectomia</a:t>
            </a:r>
            <a:r>
              <a:rPr lang="pt-BR" dirty="0"/>
              <a:t>: 6 meses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Transfusão de sangue: 1 ano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Vacinação: o tempo de impedimento varia de acordo com o tipo de vacina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Exames/procedimentos com utilização de endoscópio nos últimos 6 meses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Tecido exposto a situações de risco acrescido para infecções sexualmente transmissíveis (aguardar 12 meses após a exposição).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7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Impedimentos Definitivos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Ter passado por um quadro de hepatite após os 11 anos de idade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Evidência clínica </a:t>
            </a:r>
            <a:r>
              <a:rPr lang="pt-BR" dirty="0"/>
              <a:t>ou laboratorial das seguintes doenças transmissíveis pelo sangue: Hepatites B e C, AIDS (vírus HIV), doenças associadas aos vírus HTLV I e II e Doença de </a:t>
            </a:r>
            <a:r>
              <a:rPr lang="pt-BR" dirty="0" smtClean="0"/>
              <a:t>Chagas;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 Uso de </a:t>
            </a:r>
            <a:r>
              <a:rPr lang="pt-BR" dirty="0"/>
              <a:t>drogas ilícitas injetáveis;</a:t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Malária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3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Intervalo das Doações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513286"/>
            <a:ext cx="8596668" cy="3880773"/>
          </a:xfrm>
        </p:spPr>
        <p:txBody>
          <a:bodyPr/>
          <a:lstStyle/>
          <a:p>
            <a:r>
              <a:rPr lang="pt-BR" dirty="0"/>
              <a:t>Homens: de 2 em 2 meses, sendo, no máximo, 4 vezes ao ano</a:t>
            </a:r>
            <a:br>
              <a:rPr lang="pt-BR" dirty="0"/>
            </a:br>
            <a:endParaRPr lang="pt-BR" dirty="0"/>
          </a:p>
          <a:p>
            <a:r>
              <a:rPr lang="pt-BR" dirty="0" smtClean="0"/>
              <a:t>Mulheres</a:t>
            </a:r>
            <a:r>
              <a:rPr lang="pt-BR" dirty="0"/>
              <a:t>: de 3 em 3 meses, sendo, no máximo, 3 vezes ao ano</a:t>
            </a:r>
          </a:p>
        </p:txBody>
      </p:sp>
    </p:spTree>
    <p:extLst>
      <p:ext uri="{BB962C8B-B14F-4D97-AF65-F5344CB8AC3E}">
        <p14:creationId xmlns:p14="http://schemas.microsoft.com/office/powerpoint/2010/main" val="19928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Cuidados pós Doação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29514"/>
            <a:ext cx="8596668" cy="442309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Evite esforços físicos exagerados por pelo menos 12 horas.</a:t>
            </a:r>
            <a:br>
              <a:rPr lang="pt-BR" dirty="0"/>
            </a:br>
            <a:endParaRPr lang="pt-BR" dirty="0"/>
          </a:p>
          <a:p>
            <a:r>
              <a:rPr lang="pt-BR" dirty="0" smtClean="0"/>
              <a:t>Aumente </a:t>
            </a:r>
            <a:r>
              <a:rPr lang="pt-BR" dirty="0"/>
              <a:t>a ingestão de líquidos (água).</a:t>
            </a:r>
            <a:br>
              <a:rPr lang="pt-BR" dirty="0"/>
            </a:br>
            <a:endParaRPr lang="pt-BR" dirty="0"/>
          </a:p>
          <a:p>
            <a:r>
              <a:rPr lang="pt-BR" dirty="0" smtClean="0"/>
              <a:t>Não </a:t>
            </a:r>
            <a:r>
              <a:rPr lang="pt-BR" dirty="0"/>
              <a:t>fume por 2 horas.</a:t>
            </a:r>
            <a:br>
              <a:rPr lang="pt-BR" dirty="0"/>
            </a:br>
            <a:endParaRPr lang="pt-BR" dirty="0"/>
          </a:p>
          <a:p>
            <a:r>
              <a:rPr lang="pt-BR" dirty="0" smtClean="0"/>
              <a:t>Evite </a:t>
            </a:r>
            <a:r>
              <a:rPr lang="pt-BR" dirty="0"/>
              <a:t>bebidas alcoólicas por 12 horas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Mantenha </a:t>
            </a:r>
            <a:r>
              <a:rPr lang="pt-BR" dirty="0"/>
              <a:t>o curativo no local da punção por, pelo menos, quatro horas.</a:t>
            </a:r>
            <a:br>
              <a:rPr lang="pt-BR" dirty="0"/>
            </a:br>
            <a:endParaRPr lang="pt-BR" dirty="0"/>
          </a:p>
          <a:p>
            <a:r>
              <a:rPr lang="pt-BR" dirty="0" smtClean="0"/>
              <a:t>Não </a:t>
            </a:r>
            <a:r>
              <a:rPr lang="pt-BR" dirty="0"/>
              <a:t>dirija veículos de grande porte, não trabalhe em andaimes e não pratique paraquedismo ou mergulho.</a:t>
            </a:r>
            <a:br>
              <a:rPr lang="pt-BR" dirty="0"/>
            </a:br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Faça um pequeno lanche e hidrate-se. É importante que o doador continue se sentindo bem durante o dia em que efetuou a doação de sangue.</a:t>
            </a:r>
          </a:p>
        </p:txBody>
      </p:sp>
    </p:spTree>
    <p:extLst>
      <p:ext uri="{BB962C8B-B14F-4D97-AF65-F5344CB8AC3E}">
        <p14:creationId xmlns:p14="http://schemas.microsoft.com/office/powerpoint/2010/main" val="10280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406D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1151</TotalTime>
  <Words>635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Sprint Review </vt:lpstr>
      <vt:lpstr>Modelagem excel</vt:lpstr>
      <vt:lpstr>Modelagem Json</vt:lpstr>
      <vt:lpstr>Requisitos Básicos</vt:lpstr>
      <vt:lpstr>Requisitos Temporários</vt:lpstr>
      <vt:lpstr>Apresentação do PowerPoint</vt:lpstr>
      <vt:lpstr>Impedimentos Definitivos</vt:lpstr>
      <vt:lpstr>Intervalo das Doações</vt:lpstr>
      <vt:lpstr>Cuidados pós Doação</vt:lpstr>
      <vt:lpstr>Sobre a situação atual do Brasil</vt:lpstr>
      <vt:lpstr>Layouts</vt:lpstr>
      <vt:lpstr>Logo</vt:lpstr>
      <vt:lpstr>Login</vt:lpstr>
      <vt:lpstr>Cadastro</vt:lpstr>
      <vt:lpstr>Carrossel</vt:lpstr>
      <vt:lpstr>Home</vt:lpstr>
      <vt:lpstr>E assim finalizamos mais uma  Sprint Review...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User</dc:creator>
  <cp:lastModifiedBy>User</cp:lastModifiedBy>
  <cp:revision>10</cp:revision>
  <dcterms:created xsi:type="dcterms:W3CDTF">2020-06-18T18:29:31Z</dcterms:created>
  <dcterms:modified xsi:type="dcterms:W3CDTF">2020-06-19T16:20:22Z</dcterms:modified>
</cp:coreProperties>
</file>