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6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BBAC-C4D9-4208-A347-8D2DDF3FC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B5F04-7109-491B-A565-A6F7330AD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B65D4-8ED2-4C42-83D6-B04A7222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AD7AA-6EE1-4F02-A44E-79E54083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B677B-9B7E-4300-B800-3D6330A4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84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D145-27CE-4C66-9C25-3916F05A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822AF-FC39-4D9F-B783-CBDDDF36E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E24E-2AA3-453B-AEAB-299D34B9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2D0BC-FDB0-4F3A-8B74-EC5BC6CD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BB625-FD0C-48AB-8B9F-4B70C8DE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361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6D87C-0F95-410E-A894-D3560A64C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C7003-8465-4CB3-A9E4-60509AED8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E59EC-4ABE-44BD-A179-F9F62ADE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682-5C51-4892-B01E-E02C0389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CB9B2-B3E4-480F-A90A-AF2CCE46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86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5043-ECF2-4242-87B1-9389F109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2281-D69E-4691-AF6F-D6E99AEF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08756-2710-42D2-BE80-76DB5A40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7BD6-0747-418D-8B8D-6233A365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10A0-4E67-47F4-95EC-C8A78C0A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53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7CC5-2DF0-4CB8-8D32-9E43B123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F21B6-21FC-4FAA-8C83-6C41AEB2B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6C73-4202-4DB4-988A-F344F0BC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F48C-986D-4807-B7A5-AA857926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46FB8-D630-4B91-B5C1-4D0494C9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73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86AE-892E-4306-B9E8-23DA3EB2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B4836-9FC6-49D6-87E5-AD7AB97F1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C786A-40FE-4CF0-9016-F6590491C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26332-75E1-4BC1-B9FA-84D0CE51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E159E-44F5-4FFE-9949-14413350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7A2B4-77E4-4393-A455-712ACB72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91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85B3-81BF-463F-B823-BB802FAC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41F7-3A67-4188-85AA-A390F32E6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6E070-F76E-4AC4-A77D-C66F15411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C94A6-FA0B-4103-98EB-EC4D84262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FA242-8007-4335-9331-65CC2E186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C243C-C359-4848-BFE2-45F0CBB0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A123A-515B-4E57-ABF1-F14C3E33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E658F-3F35-4E0C-A468-67BDB542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05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037F-5319-4AA1-A7D6-D3870BE7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85A50-B706-45E4-9253-8804FA83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2E6CE-2613-44AC-BABA-CC9EE2DF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1BD4D-B8D6-4A4D-8282-C77005A4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29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3246E-9AF3-4CF8-9A1D-00116177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0DD98-48D6-4E90-8448-A645FCF4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E7078-2072-46EF-9757-2756EF13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07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B3F5-AC9E-48D5-A2BA-D8C324EC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CB09-8930-4B28-9367-3A1F14DC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8E2FC-D052-489B-8423-8BCBB74B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9B20E-CBFE-492B-9B64-24CA93A1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A1CDB-3778-450C-8659-12BD803D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54CC0-DB68-4F10-BEA2-26C2D563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99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9E8A-7BFD-4401-BB29-21940EFB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4015E-0438-433D-AAC1-6F9DFBE23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6DC78-BBF5-4CC0-A431-5AFC06654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4C924-4E48-4DEC-A6CF-F4BF9085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B0246-7C13-49D4-ADA0-6F89B439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711EF-EB51-4D94-BF8E-430DECCD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3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C8681-F855-44B6-B7E3-8D5CDADB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C24B8-F907-4DAC-8070-8AF6FEAF9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A3F0A-65A4-4CCF-948E-80689AFE9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2B63-8F90-49D3-AF6E-77F2808A9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F6CC2-CDF6-4A7F-BF77-05F270165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78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16154FA2-37B4-4DB4-ADB8-740777681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2339" y="351692"/>
            <a:ext cx="6504432" cy="3810000"/>
          </a:xfrm>
          <a:prstGeom prst="rect">
            <a:avLst/>
          </a:prstGeom>
        </p:spPr>
      </p:pic>
      <p:pic>
        <p:nvPicPr>
          <p:cNvPr id="33" name="Picture 32" descr="Diagram&#10;&#10;Description automatically generated">
            <a:extLst>
              <a:ext uri="{FF2B5EF4-FFF2-40B4-BE49-F238E27FC236}">
                <a16:creationId xmlns:a16="http://schemas.microsoft.com/office/drawing/2014/main" id="{385C86D9-06A2-4BBC-8E29-908E7EE45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37" y="191271"/>
            <a:ext cx="7052174" cy="413084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CA512D-B8A0-458D-82EC-04230F32C40E}"/>
              </a:ext>
            </a:extLst>
          </p:cNvPr>
          <p:cNvCxnSpPr>
            <a:cxnSpLocks/>
          </p:cNvCxnSpPr>
          <p:nvPr/>
        </p:nvCxnSpPr>
        <p:spPr>
          <a:xfrm>
            <a:off x="2209800" y="1981200"/>
            <a:ext cx="3530630" cy="444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E0B8B30-7002-4637-898C-45CE4252C372}"/>
              </a:ext>
            </a:extLst>
          </p:cNvPr>
          <p:cNvSpPr/>
          <p:nvPr/>
        </p:nvSpPr>
        <p:spPr>
          <a:xfrm>
            <a:off x="5740430" y="2120900"/>
            <a:ext cx="219707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4" name="Picture 43" descr="Diagram, engineering drawing&#10;&#10;Description automatically generated">
            <a:extLst>
              <a:ext uri="{FF2B5EF4-FFF2-40B4-BE49-F238E27FC236}">
                <a16:creationId xmlns:a16="http://schemas.microsoft.com/office/drawing/2014/main" id="{374338BD-CABC-4526-B75B-EF2F77C49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62" y="4296276"/>
            <a:ext cx="4962005" cy="352734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A747903-A1A2-449E-A347-8C2DBE9D53DA}"/>
              </a:ext>
            </a:extLst>
          </p:cNvPr>
          <p:cNvSpPr/>
          <p:nvPr/>
        </p:nvSpPr>
        <p:spPr>
          <a:xfrm>
            <a:off x="5707385" y="1981200"/>
            <a:ext cx="2322763" cy="1163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64536F-6136-495E-A879-37030510EBAB}"/>
              </a:ext>
            </a:extLst>
          </p:cNvPr>
          <p:cNvCxnSpPr>
            <a:cxnSpLocks/>
          </p:cNvCxnSpPr>
          <p:nvPr/>
        </p:nvCxnSpPr>
        <p:spPr>
          <a:xfrm flipH="1">
            <a:off x="7748337" y="3144253"/>
            <a:ext cx="189163" cy="1776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Diagram, engineering drawing&#10;&#10;Description automatically generated">
            <a:extLst>
              <a:ext uri="{FF2B5EF4-FFF2-40B4-BE49-F238E27FC236}">
                <a16:creationId xmlns:a16="http://schemas.microsoft.com/office/drawing/2014/main" id="{14DA1DC2-9583-45F6-91EE-8175E28B20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65" y="7823625"/>
            <a:ext cx="3942754" cy="2802792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9643AE-F6A8-4B9A-A938-DEE4E38EA4C8}"/>
              </a:ext>
            </a:extLst>
          </p:cNvPr>
          <p:cNvCxnSpPr/>
          <p:nvPr/>
        </p:nvCxnSpPr>
        <p:spPr>
          <a:xfrm>
            <a:off x="5740430" y="6229350"/>
            <a:ext cx="355570" cy="205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253AEA-6F30-4CFB-B559-5A49DBDE6204}"/>
              </a:ext>
            </a:extLst>
          </p:cNvPr>
          <p:cNvCxnSpPr>
            <a:cxnSpLocks/>
          </p:cNvCxnSpPr>
          <p:nvPr/>
        </p:nvCxnSpPr>
        <p:spPr>
          <a:xfrm flipH="1">
            <a:off x="6096000" y="6325698"/>
            <a:ext cx="315086" cy="1961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936597C-3795-48C3-99C4-38A3BA4F10FA}"/>
              </a:ext>
            </a:extLst>
          </p:cNvPr>
          <p:cNvCxnSpPr>
            <a:cxnSpLocks/>
          </p:cNvCxnSpPr>
          <p:nvPr/>
        </p:nvCxnSpPr>
        <p:spPr>
          <a:xfrm flipH="1">
            <a:off x="6096000" y="6196193"/>
            <a:ext cx="1434198" cy="2090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F68EF67-CD48-46D6-95C9-53BF5EBAACD6}"/>
              </a:ext>
            </a:extLst>
          </p:cNvPr>
          <p:cNvCxnSpPr>
            <a:cxnSpLocks/>
          </p:cNvCxnSpPr>
          <p:nvPr/>
        </p:nvCxnSpPr>
        <p:spPr>
          <a:xfrm>
            <a:off x="7834038" y="6192689"/>
            <a:ext cx="196111" cy="2229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1386A28-0C66-4469-AF78-92E6130FCBD0}"/>
              </a:ext>
            </a:extLst>
          </p:cNvPr>
          <p:cNvCxnSpPr>
            <a:cxnSpLocks/>
          </p:cNvCxnSpPr>
          <p:nvPr/>
        </p:nvCxnSpPr>
        <p:spPr>
          <a:xfrm>
            <a:off x="6838964" y="6325698"/>
            <a:ext cx="1132502" cy="2091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870C82E-9301-433A-8D77-06AA05E287DD}"/>
              </a:ext>
            </a:extLst>
          </p:cNvPr>
          <p:cNvCxnSpPr>
            <a:cxnSpLocks/>
          </p:cNvCxnSpPr>
          <p:nvPr/>
        </p:nvCxnSpPr>
        <p:spPr>
          <a:xfrm>
            <a:off x="7667625" y="6192689"/>
            <a:ext cx="0" cy="13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4E88B47-F16B-45D9-905C-AF838821F2FE}"/>
              </a:ext>
            </a:extLst>
          </p:cNvPr>
          <p:cNvCxnSpPr>
            <a:cxnSpLocks/>
          </p:cNvCxnSpPr>
          <p:nvPr/>
        </p:nvCxnSpPr>
        <p:spPr>
          <a:xfrm>
            <a:off x="5958573" y="6155812"/>
            <a:ext cx="1936693" cy="2261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Diagram, engineering drawing&#10;&#10;Description automatically generated">
            <a:extLst>
              <a:ext uri="{FF2B5EF4-FFF2-40B4-BE49-F238E27FC236}">
                <a16:creationId xmlns:a16="http://schemas.microsoft.com/office/drawing/2014/main" id="{FE49D92D-0ECB-4713-AF43-7360020921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953" y="7463767"/>
            <a:ext cx="4448976" cy="316265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D239F43-D4BE-423D-A89C-9B23B8DD68C8}"/>
              </a:ext>
            </a:extLst>
          </p:cNvPr>
          <p:cNvCxnSpPr>
            <a:cxnSpLocks/>
          </p:cNvCxnSpPr>
          <p:nvPr/>
        </p:nvCxnSpPr>
        <p:spPr>
          <a:xfrm flipH="1" flipV="1">
            <a:off x="3457575" y="9652197"/>
            <a:ext cx="2795968" cy="100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EC24F0A-C1D4-4AEA-B11C-85519D4F749E}"/>
              </a:ext>
            </a:extLst>
          </p:cNvPr>
          <p:cNvSpPr/>
          <p:nvPr/>
        </p:nvSpPr>
        <p:spPr>
          <a:xfrm>
            <a:off x="6172200" y="9591675"/>
            <a:ext cx="1495425" cy="322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4257EF3-3BE6-4227-8F02-1413C3C8EBAB}"/>
              </a:ext>
            </a:extLst>
          </p:cNvPr>
          <p:cNvSpPr/>
          <p:nvPr/>
        </p:nvSpPr>
        <p:spPr>
          <a:xfrm>
            <a:off x="942975" y="9321552"/>
            <a:ext cx="248602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0C70E6C-E22C-402A-AD31-6859447DD404}"/>
              </a:ext>
            </a:extLst>
          </p:cNvPr>
          <p:cNvCxnSpPr>
            <a:cxnSpLocks/>
          </p:cNvCxnSpPr>
          <p:nvPr/>
        </p:nvCxnSpPr>
        <p:spPr>
          <a:xfrm flipV="1">
            <a:off x="2908966" y="3624918"/>
            <a:ext cx="2516378" cy="5696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6E8A9F8-0F46-4EB3-96AD-96CEB078AF8E}"/>
              </a:ext>
            </a:extLst>
          </p:cNvPr>
          <p:cNvSpPr/>
          <p:nvPr/>
        </p:nvSpPr>
        <p:spPr>
          <a:xfrm>
            <a:off x="2564963" y="9321552"/>
            <a:ext cx="546537" cy="431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0747F4-670B-4458-9834-A6E23B56872D}"/>
              </a:ext>
            </a:extLst>
          </p:cNvPr>
          <p:cNvSpPr/>
          <p:nvPr/>
        </p:nvSpPr>
        <p:spPr>
          <a:xfrm>
            <a:off x="942975" y="9321552"/>
            <a:ext cx="546537" cy="431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2CB0387-0470-4105-83B8-9EA5E2E23D95}"/>
              </a:ext>
            </a:extLst>
          </p:cNvPr>
          <p:cNvCxnSpPr>
            <a:cxnSpLocks/>
          </p:cNvCxnSpPr>
          <p:nvPr/>
        </p:nvCxnSpPr>
        <p:spPr>
          <a:xfrm flipV="1">
            <a:off x="1214319" y="5638800"/>
            <a:ext cx="4023834" cy="3682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 descr="Polygon&#10;&#10;Description automatically generated with medium confidence">
            <a:extLst>
              <a:ext uri="{FF2B5EF4-FFF2-40B4-BE49-F238E27FC236}">
                <a16:creationId xmlns:a16="http://schemas.microsoft.com/office/drawing/2014/main" id="{8B4417A8-B135-4A05-8902-7BB979EF6A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1072" y="4043920"/>
            <a:ext cx="4468690" cy="2618374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FC84157-5142-4474-A316-E2778A1B5E65}"/>
              </a:ext>
            </a:extLst>
          </p:cNvPr>
          <p:cNvCxnSpPr/>
          <p:nvPr/>
        </p:nvCxnSpPr>
        <p:spPr>
          <a:xfrm>
            <a:off x="1297185" y="3242447"/>
            <a:ext cx="0" cy="1053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879B659-35FF-4D50-9B47-7DB8224B928E}"/>
              </a:ext>
            </a:extLst>
          </p:cNvPr>
          <p:cNvSpPr txBox="1"/>
          <p:nvPr/>
        </p:nvSpPr>
        <p:spPr>
          <a:xfrm>
            <a:off x="795218" y="495300"/>
            <a:ext cx="135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Menu-1</a:t>
            </a:r>
            <a:endParaRPr lang="en-CA" sz="2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FA0267-C76A-48B5-B76B-D352127CD44B}"/>
              </a:ext>
            </a:extLst>
          </p:cNvPr>
          <p:cNvCxnSpPr/>
          <p:nvPr/>
        </p:nvCxnSpPr>
        <p:spPr>
          <a:xfrm>
            <a:off x="2154966" y="2643775"/>
            <a:ext cx="3162300" cy="2266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0E2321-F478-44BE-85C6-1C9448296D3B}"/>
              </a:ext>
            </a:extLst>
          </p:cNvPr>
          <p:cNvSpPr txBox="1"/>
          <p:nvPr/>
        </p:nvSpPr>
        <p:spPr>
          <a:xfrm>
            <a:off x="5253609" y="4407124"/>
            <a:ext cx="327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1-st Game screen// First round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665DA-0C05-42CC-996D-B75068B0784A}"/>
              </a:ext>
            </a:extLst>
          </p:cNvPr>
          <p:cNvSpPr txBox="1"/>
          <p:nvPr/>
        </p:nvSpPr>
        <p:spPr>
          <a:xfrm>
            <a:off x="6161639" y="7976754"/>
            <a:ext cx="304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2-nd game screen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5BE5E-3CEE-45E9-A488-711776B29E9F}"/>
              </a:ext>
            </a:extLst>
          </p:cNvPr>
          <p:cNvSpPr txBox="1"/>
          <p:nvPr/>
        </p:nvSpPr>
        <p:spPr>
          <a:xfrm>
            <a:off x="1261085" y="748458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ends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3A56A-522B-4E8F-B8EF-21379F581EF9}"/>
              </a:ext>
            </a:extLst>
          </p:cNvPr>
          <p:cNvSpPr txBox="1"/>
          <p:nvPr/>
        </p:nvSpPr>
        <p:spPr>
          <a:xfrm>
            <a:off x="6253543" y="41265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Menu-2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C4D66-4829-44B2-A0E5-464D5CD13789}"/>
              </a:ext>
            </a:extLst>
          </p:cNvPr>
          <p:cNvSpPr/>
          <p:nvPr/>
        </p:nvSpPr>
        <p:spPr>
          <a:xfrm>
            <a:off x="1377792" y="5892959"/>
            <a:ext cx="799189" cy="282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944AA-B8D8-4F17-8549-3276368D416C}"/>
              </a:ext>
            </a:extLst>
          </p:cNvPr>
          <p:cNvSpPr txBox="1"/>
          <p:nvPr/>
        </p:nvSpPr>
        <p:spPr>
          <a:xfrm>
            <a:off x="1475092" y="5879431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Menu</a:t>
            </a:r>
            <a:endParaRPr lang="en-CA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4795C0-5B6A-494E-9415-D6FB103804D4}"/>
              </a:ext>
            </a:extLst>
          </p:cNvPr>
          <p:cNvCxnSpPr/>
          <p:nvPr/>
        </p:nvCxnSpPr>
        <p:spPr>
          <a:xfrm flipV="1">
            <a:off x="2097116" y="3557217"/>
            <a:ext cx="0" cy="2335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99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kasim ilhan</dc:creator>
  <cp:lastModifiedBy>kasim ilhan</cp:lastModifiedBy>
  <cp:revision>5</cp:revision>
  <dcterms:created xsi:type="dcterms:W3CDTF">2021-10-30T18:02:20Z</dcterms:created>
  <dcterms:modified xsi:type="dcterms:W3CDTF">2021-10-30T20:46:17Z</dcterms:modified>
</cp:coreProperties>
</file>