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8E93E2-AC0A-3410-93CF-F63AA29370FF}" v="6" dt="2025-06-04T19:41:42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tserrat  Barajas Resendiz" userId="7974f53c-84e7-4b26-8fde-3464da716be6" providerId="ADAL" clId="{ECB802E3-0EDA-D44C-ABA6-CFB5F3222B58}"/>
    <pc:docChg chg="undo custSel modSld">
      <pc:chgData name="Montserrat  Barajas Resendiz" userId="7974f53c-84e7-4b26-8fde-3464da716be6" providerId="ADAL" clId="{ECB802E3-0EDA-D44C-ABA6-CFB5F3222B58}" dt="2025-06-04T19:30:18.162" v="50" actId="1076"/>
      <pc:docMkLst>
        <pc:docMk/>
      </pc:docMkLst>
      <pc:sldChg chg="addSp delSp modSp">
        <pc:chgData name="Montserrat  Barajas Resendiz" userId="7974f53c-84e7-4b26-8fde-3464da716be6" providerId="ADAL" clId="{ECB802E3-0EDA-D44C-ABA6-CFB5F3222B58}" dt="2025-06-04T19:30:18.162" v="50" actId="1076"/>
        <pc:sldMkLst>
          <pc:docMk/>
          <pc:sldMk cId="0" sldId="256"/>
        </pc:sldMkLst>
        <pc:spChg chg="del">
          <ac:chgData name="Montserrat  Barajas Resendiz" userId="7974f53c-84e7-4b26-8fde-3464da716be6" providerId="ADAL" clId="{ECB802E3-0EDA-D44C-ABA6-CFB5F3222B58}" dt="2025-06-04T19:27:36.053" v="7" actId="478"/>
          <ac:spMkLst>
            <pc:docMk/>
            <pc:sldMk cId="0" sldId="256"/>
            <ac:spMk id="2" creationId="{00000000-0000-0000-0000-000000000000}"/>
          </ac:spMkLst>
        </pc:spChg>
        <pc:spChg chg="add del mod">
          <ac:chgData name="Montserrat  Barajas Resendiz" userId="7974f53c-84e7-4b26-8fde-3464da716be6" providerId="ADAL" clId="{ECB802E3-0EDA-D44C-ABA6-CFB5F3222B58}" dt="2025-06-04T19:27:38.405" v="8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Montserrat  Barajas Resendiz" userId="7974f53c-84e7-4b26-8fde-3464da716be6" providerId="ADAL" clId="{ECB802E3-0EDA-D44C-ABA6-CFB5F3222B58}" dt="2025-06-04T19:30:18.162" v="50" actId="1076"/>
          <ac:spMkLst>
            <pc:docMk/>
            <pc:sldMk cId="0" sldId="256"/>
            <ac:spMk id="4" creationId="{00000000-0000-0000-0000-000000000000}"/>
          </ac:spMkLst>
        </pc:spChg>
        <pc:spChg chg="mod">
          <ac:chgData name="Montserrat  Barajas Resendiz" userId="7974f53c-84e7-4b26-8fde-3464da716be6" providerId="ADAL" clId="{ECB802E3-0EDA-D44C-ABA6-CFB5F3222B58}" dt="2025-06-04T19:29:58.251" v="49" actId="1076"/>
          <ac:spMkLst>
            <pc:docMk/>
            <pc:sldMk cId="0" sldId="256"/>
            <ac:spMk id="5" creationId="{00000000-0000-0000-0000-000000000000}"/>
          </ac:spMkLst>
        </pc:spChg>
      </pc:sldChg>
      <pc:sldChg chg="delSp modSp">
        <pc:chgData name="Montserrat  Barajas Resendiz" userId="7974f53c-84e7-4b26-8fde-3464da716be6" providerId="ADAL" clId="{ECB802E3-0EDA-D44C-ABA6-CFB5F3222B58}" dt="2025-06-04T19:28:15.496" v="21" actId="1076"/>
        <pc:sldMkLst>
          <pc:docMk/>
          <pc:sldMk cId="0" sldId="257"/>
        </pc:sldMkLst>
        <pc:spChg chg="del">
          <ac:chgData name="Montserrat  Barajas Resendiz" userId="7974f53c-84e7-4b26-8fde-3464da716be6" providerId="ADAL" clId="{ECB802E3-0EDA-D44C-ABA6-CFB5F3222B58}" dt="2025-06-04T19:27:51.032" v="12" actId="478"/>
          <ac:spMkLst>
            <pc:docMk/>
            <pc:sldMk cId="0" sldId="257"/>
            <ac:spMk id="2" creationId="{00000000-0000-0000-0000-000000000000}"/>
          </ac:spMkLst>
        </pc:spChg>
        <pc:spChg chg="mod">
          <ac:chgData name="Montserrat  Barajas Resendiz" userId="7974f53c-84e7-4b26-8fde-3464da716be6" providerId="ADAL" clId="{ECB802E3-0EDA-D44C-ABA6-CFB5F3222B58}" dt="2025-06-04T19:27:55.813" v="14" actId="1076"/>
          <ac:spMkLst>
            <pc:docMk/>
            <pc:sldMk cId="0" sldId="257"/>
            <ac:spMk id="3" creationId="{00000000-0000-0000-0000-000000000000}"/>
          </ac:spMkLst>
        </pc:spChg>
        <pc:spChg chg="mod">
          <ac:chgData name="Montserrat  Barajas Resendiz" userId="7974f53c-84e7-4b26-8fde-3464da716be6" providerId="ADAL" clId="{ECB802E3-0EDA-D44C-ABA6-CFB5F3222B58}" dt="2025-06-04T19:28:15.496" v="21" actId="1076"/>
          <ac:spMkLst>
            <pc:docMk/>
            <pc:sldMk cId="0" sldId="257"/>
            <ac:spMk id="4" creationId="{00000000-0000-0000-0000-000000000000}"/>
          </ac:spMkLst>
        </pc:spChg>
        <pc:spChg chg="mod">
          <ac:chgData name="Montserrat  Barajas Resendiz" userId="7974f53c-84e7-4b26-8fde-3464da716be6" providerId="ADAL" clId="{ECB802E3-0EDA-D44C-ABA6-CFB5F3222B58}" dt="2025-06-04T19:28:08.986" v="20" actId="1076"/>
          <ac:spMkLst>
            <pc:docMk/>
            <pc:sldMk cId="0" sldId="257"/>
            <ac:spMk id="5" creationId="{00000000-0000-0000-0000-000000000000}"/>
          </ac:spMkLst>
        </pc:spChg>
      </pc:sldChg>
      <pc:sldChg chg="modSp">
        <pc:chgData name="Montserrat  Barajas Resendiz" userId="7974f53c-84e7-4b26-8fde-3464da716be6" providerId="ADAL" clId="{ECB802E3-0EDA-D44C-ABA6-CFB5F3222B58}" dt="2025-06-04T19:28:28.522" v="25" actId="1076"/>
        <pc:sldMkLst>
          <pc:docMk/>
          <pc:sldMk cId="0" sldId="258"/>
        </pc:sldMkLst>
        <pc:spChg chg="mod">
          <ac:chgData name="Montserrat  Barajas Resendiz" userId="7974f53c-84e7-4b26-8fde-3464da716be6" providerId="ADAL" clId="{ECB802E3-0EDA-D44C-ABA6-CFB5F3222B58}" dt="2025-06-04T19:28:26.738" v="24" actId="1076"/>
          <ac:spMkLst>
            <pc:docMk/>
            <pc:sldMk cId="0" sldId="258"/>
            <ac:spMk id="4" creationId="{00000000-0000-0000-0000-000000000000}"/>
          </ac:spMkLst>
        </pc:spChg>
        <pc:spChg chg="mod">
          <ac:chgData name="Montserrat  Barajas Resendiz" userId="7974f53c-84e7-4b26-8fde-3464da716be6" providerId="ADAL" clId="{ECB802E3-0EDA-D44C-ABA6-CFB5F3222B58}" dt="2025-06-04T19:28:28.522" v="25" actId="1076"/>
          <ac:spMkLst>
            <pc:docMk/>
            <pc:sldMk cId="0" sldId="258"/>
            <ac:spMk id="5" creationId="{00000000-0000-0000-0000-000000000000}"/>
          </ac:spMkLst>
        </pc:spChg>
      </pc:sldChg>
      <pc:sldChg chg="modSp">
        <pc:chgData name="Montserrat  Barajas Resendiz" userId="7974f53c-84e7-4b26-8fde-3464da716be6" providerId="ADAL" clId="{ECB802E3-0EDA-D44C-ABA6-CFB5F3222B58}" dt="2025-06-04T19:28:39.681" v="29" actId="1076"/>
        <pc:sldMkLst>
          <pc:docMk/>
          <pc:sldMk cId="0" sldId="259"/>
        </pc:sldMkLst>
        <pc:spChg chg="mod">
          <ac:chgData name="Montserrat  Barajas Resendiz" userId="7974f53c-84e7-4b26-8fde-3464da716be6" providerId="ADAL" clId="{ECB802E3-0EDA-D44C-ABA6-CFB5F3222B58}" dt="2025-06-04T19:28:35.922" v="28" actId="1076"/>
          <ac:spMkLst>
            <pc:docMk/>
            <pc:sldMk cId="0" sldId="259"/>
            <ac:spMk id="4" creationId="{00000000-0000-0000-0000-000000000000}"/>
          </ac:spMkLst>
        </pc:spChg>
        <pc:spChg chg="mod">
          <ac:chgData name="Montserrat  Barajas Resendiz" userId="7974f53c-84e7-4b26-8fde-3464da716be6" providerId="ADAL" clId="{ECB802E3-0EDA-D44C-ABA6-CFB5F3222B58}" dt="2025-06-04T19:28:39.681" v="29" actId="1076"/>
          <ac:spMkLst>
            <pc:docMk/>
            <pc:sldMk cId="0" sldId="259"/>
            <ac:spMk id="5" creationId="{00000000-0000-0000-0000-000000000000}"/>
          </ac:spMkLst>
        </pc:spChg>
      </pc:sldChg>
      <pc:sldChg chg="modSp">
        <pc:chgData name="Montserrat  Barajas Resendiz" userId="7974f53c-84e7-4b26-8fde-3464da716be6" providerId="ADAL" clId="{ECB802E3-0EDA-D44C-ABA6-CFB5F3222B58}" dt="2025-06-04T19:28:48.525" v="33" actId="1076"/>
        <pc:sldMkLst>
          <pc:docMk/>
          <pc:sldMk cId="0" sldId="260"/>
        </pc:sldMkLst>
        <pc:spChg chg="mod">
          <ac:chgData name="Montserrat  Barajas Resendiz" userId="7974f53c-84e7-4b26-8fde-3464da716be6" providerId="ADAL" clId="{ECB802E3-0EDA-D44C-ABA6-CFB5F3222B58}" dt="2025-06-04T19:28:45.768" v="32" actId="1076"/>
          <ac:spMkLst>
            <pc:docMk/>
            <pc:sldMk cId="0" sldId="260"/>
            <ac:spMk id="4" creationId="{00000000-0000-0000-0000-000000000000}"/>
          </ac:spMkLst>
        </pc:spChg>
        <pc:spChg chg="mod">
          <ac:chgData name="Montserrat  Barajas Resendiz" userId="7974f53c-84e7-4b26-8fde-3464da716be6" providerId="ADAL" clId="{ECB802E3-0EDA-D44C-ABA6-CFB5F3222B58}" dt="2025-06-04T19:28:48.525" v="33" actId="1076"/>
          <ac:spMkLst>
            <pc:docMk/>
            <pc:sldMk cId="0" sldId="260"/>
            <ac:spMk id="5" creationId="{00000000-0000-0000-0000-000000000000}"/>
          </ac:spMkLst>
        </pc:spChg>
      </pc:sldChg>
      <pc:sldChg chg="modSp">
        <pc:chgData name="Montserrat  Barajas Resendiz" userId="7974f53c-84e7-4b26-8fde-3464da716be6" providerId="ADAL" clId="{ECB802E3-0EDA-D44C-ABA6-CFB5F3222B58}" dt="2025-06-04T19:28:58.216" v="37" actId="1076"/>
        <pc:sldMkLst>
          <pc:docMk/>
          <pc:sldMk cId="0" sldId="261"/>
        </pc:sldMkLst>
        <pc:spChg chg="mod">
          <ac:chgData name="Montserrat  Barajas Resendiz" userId="7974f53c-84e7-4b26-8fde-3464da716be6" providerId="ADAL" clId="{ECB802E3-0EDA-D44C-ABA6-CFB5F3222B58}" dt="2025-06-04T19:28:58.216" v="37" actId="1076"/>
          <ac:spMkLst>
            <pc:docMk/>
            <pc:sldMk cId="0" sldId="261"/>
            <ac:spMk id="4" creationId="{00000000-0000-0000-0000-000000000000}"/>
          </ac:spMkLst>
        </pc:spChg>
        <pc:spChg chg="mod">
          <ac:chgData name="Montserrat  Barajas Resendiz" userId="7974f53c-84e7-4b26-8fde-3464da716be6" providerId="ADAL" clId="{ECB802E3-0EDA-D44C-ABA6-CFB5F3222B58}" dt="2025-06-04T19:28:55.082" v="36" actId="1076"/>
          <ac:spMkLst>
            <pc:docMk/>
            <pc:sldMk cId="0" sldId="261"/>
            <ac:spMk id="5" creationId="{00000000-0000-0000-0000-000000000000}"/>
          </ac:spMkLst>
        </pc:spChg>
      </pc:sldChg>
      <pc:sldChg chg="delSp modSp">
        <pc:chgData name="Montserrat  Barajas Resendiz" userId="7974f53c-84e7-4b26-8fde-3464da716be6" providerId="ADAL" clId="{ECB802E3-0EDA-D44C-ABA6-CFB5F3222B58}" dt="2025-06-04T19:29:42.863" v="48" actId="1076"/>
        <pc:sldMkLst>
          <pc:docMk/>
          <pc:sldMk cId="0" sldId="262"/>
        </pc:sldMkLst>
        <pc:spChg chg="del">
          <ac:chgData name="Montserrat  Barajas Resendiz" userId="7974f53c-84e7-4b26-8fde-3464da716be6" providerId="ADAL" clId="{ECB802E3-0EDA-D44C-ABA6-CFB5F3222B58}" dt="2025-06-04T19:29:39.236" v="47" actId="21"/>
          <ac:spMkLst>
            <pc:docMk/>
            <pc:sldMk cId="0" sldId="262"/>
            <ac:spMk id="2" creationId="{00000000-0000-0000-0000-000000000000}"/>
          </ac:spMkLst>
        </pc:spChg>
        <pc:spChg chg="mod">
          <ac:chgData name="Montserrat  Barajas Resendiz" userId="7974f53c-84e7-4b26-8fde-3464da716be6" providerId="ADAL" clId="{ECB802E3-0EDA-D44C-ABA6-CFB5F3222B58}" dt="2025-06-04T19:29:42.863" v="48" actId="1076"/>
          <ac:spMkLst>
            <pc:docMk/>
            <pc:sldMk cId="0" sldId="262"/>
            <ac:spMk id="3" creationId="{00000000-0000-0000-0000-000000000000}"/>
          </ac:spMkLst>
        </pc:spChg>
        <pc:spChg chg="mod">
          <ac:chgData name="Montserrat  Barajas Resendiz" userId="7974f53c-84e7-4b26-8fde-3464da716be6" providerId="ADAL" clId="{ECB802E3-0EDA-D44C-ABA6-CFB5F3222B58}" dt="2025-06-04T19:29:15.299" v="44" actId="1076"/>
          <ac:spMkLst>
            <pc:docMk/>
            <pc:sldMk cId="0" sldId="262"/>
            <ac:spMk id="4" creationId="{00000000-0000-0000-0000-000000000000}"/>
          </ac:spMkLst>
        </pc:spChg>
        <pc:spChg chg="mod">
          <ac:chgData name="Montserrat  Barajas Resendiz" userId="7974f53c-84e7-4b26-8fde-3464da716be6" providerId="ADAL" clId="{ECB802E3-0EDA-D44C-ABA6-CFB5F3222B58}" dt="2025-06-04T19:29:17.231" v="45" actId="1076"/>
          <ac:spMkLst>
            <pc:docMk/>
            <pc:sldMk cId="0" sldId="262"/>
            <ac:spMk id="5" creationId="{00000000-0000-0000-0000-000000000000}"/>
          </ac:spMkLst>
        </pc:spChg>
      </pc:sldChg>
    </pc:docChg>
  </pc:docChgLst>
  <pc:docChgLst>
    <pc:chgData name="Bruno  Garnica De Avila" userId="S::a100252611@my.uvm.edu.mx::dc62f9ad-98bd-4212-9ee6-49b155074921" providerId="AD" clId="Web-{B58E93E2-AC0A-3410-93CF-F63AA29370FF}"/>
    <pc:docChg chg="modSld">
      <pc:chgData name="Bruno  Garnica De Avila" userId="S::a100252611@my.uvm.edu.mx::dc62f9ad-98bd-4212-9ee6-49b155074921" providerId="AD" clId="Web-{B58E93E2-AC0A-3410-93CF-F63AA29370FF}" dt="2025-06-04T19:41:42.254" v="5"/>
      <pc:docMkLst>
        <pc:docMk/>
      </pc:docMkLst>
      <pc:sldChg chg="delSp modSp">
        <pc:chgData name="Bruno  Garnica De Avila" userId="S::a100252611@my.uvm.edu.mx::dc62f9ad-98bd-4212-9ee6-49b155074921" providerId="AD" clId="Web-{B58E93E2-AC0A-3410-93CF-F63AA29370FF}" dt="2025-06-04T19:41:32.519" v="3"/>
        <pc:sldMkLst>
          <pc:docMk/>
          <pc:sldMk cId="0" sldId="258"/>
        </pc:sldMkLst>
        <pc:spChg chg="del mod">
          <ac:chgData name="Bruno  Garnica De Avila" userId="S::a100252611@my.uvm.edu.mx::dc62f9ad-98bd-4212-9ee6-49b155074921" providerId="AD" clId="Web-{B58E93E2-AC0A-3410-93CF-F63AA29370FF}" dt="2025-06-04T19:41:32.519" v="3"/>
          <ac:spMkLst>
            <pc:docMk/>
            <pc:sldMk cId="0" sldId="258"/>
            <ac:spMk id="2" creationId="{00000000-0000-0000-0000-000000000000}"/>
          </ac:spMkLst>
        </pc:spChg>
      </pc:sldChg>
      <pc:sldChg chg="delSp modSp">
        <pc:chgData name="Bruno  Garnica De Avila" userId="S::a100252611@my.uvm.edu.mx::dc62f9ad-98bd-4212-9ee6-49b155074921" providerId="AD" clId="Web-{B58E93E2-AC0A-3410-93CF-F63AA29370FF}" dt="2025-06-04T19:41:20.691" v="1"/>
        <pc:sldMkLst>
          <pc:docMk/>
          <pc:sldMk cId="0" sldId="259"/>
        </pc:sldMkLst>
        <pc:spChg chg="del mod">
          <ac:chgData name="Bruno  Garnica De Avila" userId="S::a100252611@my.uvm.edu.mx::dc62f9ad-98bd-4212-9ee6-49b155074921" providerId="AD" clId="Web-{B58E93E2-AC0A-3410-93CF-F63AA29370FF}" dt="2025-06-04T19:41:20.691" v="1"/>
          <ac:spMkLst>
            <pc:docMk/>
            <pc:sldMk cId="0" sldId="259"/>
            <ac:spMk id="2" creationId="{00000000-0000-0000-0000-000000000000}"/>
          </ac:spMkLst>
        </pc:spChg>
      </pc:sldChg>
      <pc:sldChg chg="delSp">
        <pc:chgData name="Bruno  Garnica De Avila" userId="S::a100252611@my.uvm.edu.mx::dc62f9ad-98bd-4212-9ee6-49b155074921" providerId="AD" clId="Web-{B58E93E2-AC0A-3410-93CF-F63AA29370FF}" dt="2025-06-04T19:41:39.175" v="4"/>
        <pc:sldMkLst>
          <pc:docMk/>
          <pc:sldMk cId="0" sldId="260"/>
        </pc:sldMkLst>
        <pc:spChg chg="del">
          <ac:chgData name="Bruno  Garnica De Avila" userId="S::a100252611@my.uvm.edu.mx::dc62f9ad-98bd-4212-9ee6-49b155074921" providerId="AD" clId="Web-{B58E93E2-AC0A-3410-93CF-F63AA29370FF}" dt="2025-06-04T19:41:39.175" v="4"/>
          <ac:spMkLst>
            <pc:docMk/>
            <pc:sldMk cId="0" sldId="260"/>
            <ac:spMk id="2" creationId="{00000000-0000-0000-0000-000000000000}"/>
          </ac:spMkLst>
        </pc:spChg>
      </pc:sldChg>
      <pc:sldChg chg="delSp">
        <pc:chgData name="Bruno  Garnica De Avila" userId="S::a100252611@my.uvm.edu.mx::dc62f9ad-98bd-4212-9ee6-49b155074921" providerId="AD" clId="Web-{B58E93E2-AC0A-3410-93CF-F63AA29370FF}" dt="2025-06-04T19:41:42.254" v="5"/>
        <pc:sldMkLst>
          <pc:docMk/>
          <pc:sldMk cId="0" sldId="261"/>
        </pc:sldMkLst>
        <pc:spChg chg="del">
          <ac:chgData name="Bruno  Garnica De Avila" userId="S::a100252611@my.uvm.edu.mx::dc62f9ad-98bd-4212-9ee6-49b155074921" providerId="AD" clId="Web-{B58E93E2-AC0A-3410-93CF-F63AA29370FF}" dt="2025-06-04T19:41:42.254" v="5"/>
          <ac:spMkLst>
            <pc:docMk/>
            <pc:sldMk cId="0" sldId="261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547418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>
                <a:solidFill>
                  <a:srgbClr val="00467F"/>
                </a:solidFill>
              </a:rPr>
              <a:t>Consejos para Cuidar el Agua 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0838" y="1834708"/>
            <a:ext cx="71559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>
                <a:solidFill>
                  <a:srgbClr val="003333"/>
                </a:solidFill>
              </a:rPr>
              <a:t>Estos consejos te ayudarán a conservar el agua y proteger el medio ambiente.</a:t>
            </a:r>
          </a:p>
        </p:txBody>
      </p:sp>
      <p:sp>
        <p:nvSpPr>
          <p:cNvPr id="5" name="Oval 4"/>
          <p:cNvSpPr/>
          <p:nvPr/>
        </p:nvSpPr>
        <p:spPr>
          <a:xfrm>
            <a:off x="457200" y="1834708"/>
            <a:ext cx="914400" cy="914400"/>
          </a:xfrm>
          <a:prstGeom prst="ellipse">
            <a:avLst/>
          </a:prstGeom>
          <a:solidFill>
            <a:srgbClr val="0099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>
                <a:solidFill>
                  <a:srgbClr val="FFFFFF"/>
                </a:solidFill>
              </a:rPr>
              <a:t>💧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>
                <a:solidFill>
                  <a:srgbClr val="00467F"/>
                </a:solidFill>
              </a:rPr>
              <a:t>Cierra la llave al cepillarte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2318" y="1986754"/>
            <a:ext cx="73337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>
                <a:solidFill>
                  <a:srgbClr val="003333"/>
                </a:solidFill>
              </a:rPr>
              <a:t>No </a:t>
            </a:r>
            <a:r>
              <a:rPr sz="2400" err="1">
                <a:solidFill>
                  <a:srgbClr val="003333"/>
                </a:solidFill>
              </a:rPr>
              <a:t>dejes</a:t>
            </a:r>
            <a:r>
              <a:rPr sz="2400">
                <a:solidFill>
                  <a:srgbClr val="003333"/>
                </a:solidFill>
              </a:rPr>
              <a:t> </a:t>
            </a:r>
            <a:r>
              <a:rPr sz="2400" err="1">
                <a:solidFill>
                  <a:srgbClr val="003333"/>
                </a:solidFill>
              </a:rPr>
              <a:t>correr</a:t>
            </a:r>
            <a:r>
              <a:rPr sz="2400">
                <a:solidFill>
                  <a:srgbClr val="003333"/>
                </a:solidFill>
              </a:rPr>
              <a:t> el </a:t>
            </a:r>
            <a:r>
              <a:rPr sz="2400" err="1">
                <a:solidFill>
                  <a:srgbClr val="003333"/>
                </a:solidFill>
              </a:rPr>
              <a:t>agua</a:t>
            </a:r>
            <a:r>
              <a:rPr sz="2400">
                <a:solidFill>
                  <a:srgbClr val="003333"/>
                </a:solidFill>
              </a:rPr>
              <a:t> </a:t>
            </a:r>
            <a:r>
              <a:rPr sz="2400" err="1">
                <a:solidFill>
                  <a:srgbClr val="003333"/>
                </a:solidFill>
              </a:rPr>
              <a:t>mientras</a:t>
            </a:r>
            <a:r>
              <a:rPr sz="2400">
                <a:solidFill>
                  <a:srgbClr val="003333"/>
                </a:solidFill>
              </a:rPr>
              <a:t> </a:t>
            </a:r>
            <a:r>
              <a:rPr sz="2400" err="1">
                <a:solidFill>
                  <a:srgbClr val="003333"/>
                </a:solidFill>
              </a:rPr>
              <a:t>te</a:t>
            </a:r>
            <a:r>
              <a:rPr sz="2400">
                <a:solidFill>
                  <a:srgbClr val="003333"/>
                </a:solidFill>
              </a:rPr>
              <a:t> </a:t>
            </a:r>
            <a:r>
              <a:rPr sz="2400" err="1">
                <a:solidFill>
                  <a:srgbClr val="003333"/>
                </a:solidFill>
              </a:rPr>
              <a:t>cepillas</a:t>
            </a:r>
            <a:r>
              <a:rPr sz="2400">
                <a:solidFill>
                  <a:srgbClr val="003333"/>
                </a:solidFill>
              </a:rPr>
              <a:t> los </a:t>
            </a:r>
            <a:r>
              <a:rPr sz="2400" err="1">
                <a:solidFill>
                  <a:srgbClr val="003333"/>
                </a:solidFill>
              </a:rPr>
              <a:t>dientes</a:t>
            </a:r>
            <a:r>
              <a:rPr sz="2400">
                <a:solidFill>
                  <a:srgbClr val="003333"/>
                </a:solidFill>
              </a:rPr>
              <a:t> o lavas las </a:t>
            </a:r>
            <a:r>
              <a:rPr sz="2400" err="1">
                <a:solidFill>
                  <a:srgbClr val="003333"/>
                </a:solidFill>
              </a:rPr>
              <a:t>manos</a:t>
            </a:r>
            <a:r>
              <a:rPr sz="2400">
                <a:solidFill>
                  <a:srgbClr val="003333"/>
                </a:solidFill>
              </a:rPr>
              <a:t>.</a:t>
            </a:r>
          </a:p>
        </p:txBody>
      </p:sp>
      <p:sp>
        <p:nvSpPr>
          <p:cNvPr id="5" name="Oval 4"/>
          <p:cNvSpPr/>
          <p:nvPr/>
        </p:nvSpPr>
        <p:spPr>
          <a:xfrm>
            <a:off x="212969" y="1945053"/>
            <a:ext cx="914400" cy="914400"/>
          </a:xfrm>
          <a:prstGeom prst="ellipse">
            <a:avLst/>
          </a:prstGeom>
          <a:solidFill>
            <a:srgbClr val="0099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>
                <a:solidFill>
                  <a:srgbClr val="FFFFFF"/>
                </a:solidFill>
              </a:rPr>
              <a:t>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>
                <a:solidFill>
                  <a:srgbClr val="00467F"/>
                </a:solidFill>
              </a:rPr>
              <a:t>Reutiliza el agua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2053381"/>
            <a:ext cx="74138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>
                <a:solidFill>
                  <a:srgbClr val="003333"/>
                </a:solidFill>
              </a:rPr>
              <a:t>Usa el agua de la lavadora o enjuagues para limpiar pisos o regar plantas.</a:t>
            </a:r>
          </a:p>
        </p:txBody>
      </p:sp>
      <p:sp>
        <p:nvSpPr>
          <p:cNvPr id="5" name="Oval 4"/>
          <p:cNvSpPr/>
          <p:nvPr/>
        </p:nvSpPr>
        <p:spPr>
          <a:xfrm>
            <a:off x="358531" y="2053381"/>
            <a:ext cx="914400" cy="914400"/>
          </a:xfrm>
          <a:prstGeom prst="ellipse">
            <a:avLst/>
          </a:prstGeom>
          <a:solidFill>
            <a:srgbClr val="0099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>
                <a:solidFill>
                  <a:srgbClr val="FFFFFF"/>
                </a:solidFill>
              </a:rPr>
              <a:t>♻️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>
                <a:solidFill>
                  <a:srgbClr val="00467F"/>
                </a:solidFill>
              </a:rPr>
              <a:t>Repara fugas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2310936"/>
            <a:ext cx="74382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>
                <a:solidFill>
                  <a:srgbClr val="003333"/>
                </a:solidFill>
              </a:rPr>
              <a:t>Una fuga pequeña puede desperdiciar litros de agua cada día.</a:t>
            </a:r>
          </a:p>
        </p:txBody>
      </p:sp>
      <p:sp>
        <p:nvSpPr>
          <p:cNvPr id="5" name="Oval 4"/>
          <p:cNvSpPr/>
          <p:nvPr/>
        </p:nvSpPr>
        <p:spPr>
          <a:xfrm>
            <a:off x="334108" y="2328986"/>
            <a:ext cx="914400" cy="914400"/>
          </a:xfrm>
          <a:prstGeom prst="ellipse">
            <a:avLst/>
          </a:prstGeom>
          <a:solidFill>
            <a:srgbClr val="0099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>
                <a:solidFill>
                  <a:srgbClr val="FFFFFF"/>
                </a:solidFill>
              </a:rPr>
              <a:t>🔧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>
                <a:solidFill>
                  <a:srgbClr val="00467F"/>
                </a:solidFill>
              </a:rPr>
              <a:t>Riega por la mañana o tarde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3630" y="2286000"/>
            <a:ext cx="66811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>
                <a:solidFill>
                  <a:srgbClr val="003333"/>
                </a:solidFill>
              </a:rPr>
              <a:t>Evita regar a mediodía, así el agua no se evapora tan rápido.</a:t>
            </a:r>
          </a:p>
        </p:txBody>
      </p:sp>
      <p:sp>
        <p:nvSpPr>
          <p:cNvPr id="5" name="Oval 4"/>
          <p:cNvSpPr/>
          <p:nvPr/>
        </p:nvSpPr>
        <p:spPr>
          <a:xfrm>
            <a:off x="457200" y="2334482"/>
            <a:ext cx="914400" cy="914400"/>
          </a:xfrm>
          <a:prstGeom prst="ellipse">
            <a:avLst/>
          </a:prstGeom>
          <a:solidFill>
            <a:srgbClr val="0099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>
                <a:solidFill>
                  <a:srgbClr val="FFFFFF"/>
                </a:solidFill>
              </a:rPr>
              <a:t>🌿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>
                <a:solidFill>
                  <a:srgbClr val="00467F"/>
                </a:solidFill>
              </a:rPr>
              <a:t>Usa electrodomésticos con carga completa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64104" y="2639704"/>
            <a:ext cx="52157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>
                <a:solidFill>
                  <a:srgbClr val="003333"/>
                </a:solidFill>
              </a:rPr>
              <a:t>Lava ropa y platos solo cuando la lavadora esté llena.</a:t>
            </a:r>
          </a:p>
        </p:txBody>
      </p:sp>
      <p:sp>
        <p:nvSpPr>
          <p:cNvPr id="5" name="Oval 4"/>
          <p:cNvSpPr/>
          <p:nvPr/>
        </p:nvSpPr>
        <p:spPr>
          <a:xfrm>
            <a:off x="457200" y="2556301"/>
            <a:ext cx="914400" cy="914400"/>
          </a:xfrm>
          <a:prstGeom prst="ellipse">
            <a:avLst/>
          </a:prstGeom>
          <a:solidFill>
            <a:srgbClr val="0099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>
                <a:solidFill>
                  <a:srgbClr val="FFFFFF"/>
                </a:solidFill>
              </a:rPr>
              <a:t>🧺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8288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>
                <a:solidFill>
                  <a:srgbClr val="00467F"/>
                </a:solidFill>
              </a:rPr>
              <a:t>¡Gracias!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2004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>
                <a:solidFill>
                  <a:srgbClr val="003333"/>
                </a:solidFill>
              </a:rPr>
              <a:t>Cuidar el agua es tarea de todos. Cada acción cuenta.</a:t>
            </a:r>
          </a:p>
        </p:txBody>
      </p:sp>
      <p:sp>
        <p:nvSpPr>
          <p:cNvPr id="5" name="Oval 4"/>
          <p:cNvSpPr/>
          <p:nvPr/>
        </p:nvSpPr>
        <p:spPr>
          <a:xfrm>
            <a:off x="4114800" y="4114800"/>
            <a:ext cx="914400" cy="914400"/>
          </a:xfrm>
          <a:prstGeom prst="ellipse">
            <a:avLst/>
          </a:prstGeom>
          <a:solidFill>
            <a:srgbClr val="0099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>
                <a:solidFill>
                  <a:srgbClr val="FFFFFF"/>
                </a:solidFill>
              </a:rPr>
              <a:t>🌎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revision>1</cp:revision>
  <dcterms:created xsi:type="dcterms:W3CDTF">2013-01-27T09:14:16Z</dcterms:created>
  <dcterms:modified xsi:type="dcterms:W3CDTF">2025-06-04T19:41:54Z</dcterms:modified>
  <cp:category/>
</cp:coreProperties>
</file>