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5049-0EF8-8BF3-795B-DE5FCACC8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D4108-7A66-3E26-0E52-5ED7067B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C738-1C83-07B4-CFC9-C8EBE5F8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6BEFE-710C-08DA-07A8-C457F0FF4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39B8A-7452-F99E-C73D-902D15EC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54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20E9-A0FA-CDF2-9906-9BA8C2F41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12314-082A-528A-2935-68F1FEB14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E17CB-AC60-BE8D-F1AB-1F035299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31358-4182-5E56-E3F1-989E30F4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9293-460B-0143-EF73-F1B966E5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AD3FE3-0F98-BDF2-8732-7E3A75965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B6A84-527C-6FA1-934E-F1B8D2ED6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1DBDA-1435-5051-1A8E-2FE07440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B21B-4354-2428-F2B5-D2AC4FB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15D1-3283-FAAC-1007-6F5633F8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9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A0805-B603-0170-50A9-14D34A5C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FF80-FB8A-2FC3-5168-C0AC646F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1F562-3FC8-C033-C050-FB5396C9A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21BEC-49AC-EC2C-4F0B-FC96FC2C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DC20-5BA1-0287-6226-EDB3E56C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BB66-2C4B-D382-0342-D43A6B20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532E-E7D7-668F-C787-9B80BFD20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5FD7D-B971-3514-4481-ADFEE041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D7A4-0846-06F3-36CE-692F889E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1E92-6D1B-0E35-AC83-52B45BFD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5D04-6FF8-21F0-B918-28F79F21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BDC98-A73B-EB6D-A3F5-FE430CF1B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A87EC7-783E-46BA-4DF4-3E1832F2C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6062A-AB77-D2C4-EC3C-ADB9D3ACE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F90F9-B926-3623-6539-17AB6629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49D24-BD37-8C99-D0FC-02123991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C218-03BC-8A7A-EF18-E1E5D122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B4B7D-66FE-79FD-99BF-136610B0C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461C9-E190-3829-4EBD-B82FEA3AD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46CD3-0CF4-8906-6451-403DE6EB4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3FAAA-71EB-C335-FA2D-0A1367502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31994-154D-4B08-9D9C-169EF4933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D4DE-FF60-B107-A126-20F0FC74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4D71E-8C74-8A82-08B0-4D4A8CE9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E40D-BB69-7E16-33BF-1C3746C8C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A786E5-0CE5-77B0-6C95-49F0D68A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2B6134-601B-C324-E945-53FFD844F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CD195-3335-750D-07C9-85847A6D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3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3E482-C7FD-41F1-D8C3-4238769F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282B9-4B97-D615-A2CC-C8C3CBCA6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2D96A-BA39-4E72-3480-476F6773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9117-6C91-C056-CE0E-AE7791C70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EFF53-2391-8981-37BA-7E132C89D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E55DA-E172-05D8-3737-D51F44612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3B329-5A03-67D7-E164-8B513271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0239A-2140-1930-8687-63D702474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AF6CA-2DDD-8CE9-8283-E32BDCF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03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B6B-0A0F-5FC9-3F85-876E3FD55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EE0B4-AE80-CCE6-1C9A-A44A8E04A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59996-F858-223F-789F-A9BF65873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CDD87-B83E-1CBE-A1E6-3C25E36E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3AE61-4711-060D-183F-619C945E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88769-B37A-24B0-F8F6-D3628A54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F3FB49-32D0-DEC1-7A65-A0F3EFD0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4436B-BB25-4121-DE88-782D5C40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FA9CD-7A02-529B-C654-110BB5E66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0E835-C445-4370-8206-1C51028A5D3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F966A-2AC6-7EBD-AB84-789AF63B3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17C14-84BF-CE51-0CA1-A8CC57A6A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B2B30-AAE2-4E6F-957D-74CF2204A0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549D-1C9F-D0E9-EC12-60D5CD6D4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CC416-D1F3-66C9-7D44-E0ADE23E8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8B2D23-B3D8-6D8F-5006-B7106F5BE2E7}"/>
              </a:ext>
            </a:extLst>
          </p:cNvPr>
          <p:cNvSpPr txBox="1"/>
          <p:nvPr/>
        </p:nvSpPr>
        <p:spPr>
          <a:xfrm>
            <a:off x="3048856" y="3092523"/>
            <a:ext cx="6097712" cy="267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</a:pPr>
            <a:r>
              <a:rPr lang="en-US" b="0">
                <a:solidFill>
                  <a:srgbClr val="83D6C5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monitor_1_left </a:t>
            </a:r>
            <a:r>
              <a:rPr lang="en-US" b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pos</a:t>
            </a:r>
            <a:r>
              <a:rPr lang="en-US" b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>
                <a:solidFill>
                  <a:srgbClr val="E394DC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b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6D6DD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b="0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8DEE9"/>
                </a:solidFill>
                <a:effectLst/>
                <a:latin typeface="Consolas" panose="020B0609020204030204" pitchFamily="49" charset="0"/>
              </a:rPr>
              <a:t>moni</a:t>
            </a:r>
            <a:endParaRPr lang="en-US" b="0" dirty="0">
              <a:solidFill>
                <a:srgbClr val="D8DEE9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942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Shravan</dc:creator>
  <cp:lastModifiedBy>Rohan Shravan</cp:lastModifiedBy>
  <cp:revision>2</cp:revision>
  <dcterms:created xsi:type="dcterms:W3CDTF">2025-06-11T01:20:17Z</dcterms:created>
  <dcterms:modified xsi:type="dcterms:W3CDTF">2025-06-12T18:00:27Z</dcterms:modified>
</cp:coreProperties>
</file>