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9E4-48FC-986A-A701-ED41D2D35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405C-E72C-0560-E914-E0787FD18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D956-926A-9C94-D3DE-5BF1E906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1AA0-DAC5-2431-F9F6-0255CBC5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D561-919A-1C44-0E0A-D482680A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43A0-4BB0-EAFD-E0F3-32EB2105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031C1-B2AC-7763-8242-B2B7B6D73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3F74-4BF1-FE71-F48B-42C6317D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4115-132C-88F8-7DE7-D9310043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5784-3411-E42B-CCE2-266C0E49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696DA-C267-2BA8-47F6-E4DFA124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62D7C-1173-D73C-1118-F510201A3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A5FE-3AFE-4AE3-0E54-9074816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3060-C5E2-C3BF-3B61-BFE69DAE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B0360-5D86-E685-B194-280FA976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7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4F9-DDF8-03C0-5BB9-A2891EB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B560-904B-7605-A430-AF5D0235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1C88-A8D8-73E6-789C-C9D2DBE6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E4756-846B-0173-B3DC-786DBAFF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7E48-1C0C-6FE9-66F3-D5E3604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5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617C-EF5A-241D-47A2-1ABFDEDE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6FD58-C490-546B-D847-C63FDEB8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B0F0-7577-2DA8-699D-5BD608A8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4F1D-B32C-071A-DE7C-342F3B8A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D9DC-0155-5712-170D-C62D9D4F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9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B16A-D3F9-B382-6856-C83274CC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972F-7BB2-E493-296D-8FDE6D1D7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8751-038B-F159-4225-22D6E7C1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FD7CE-04AD-6A60-629F-8ED5089E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065D-AF1A-243C-ED17-2336E67C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159AE-D7E2-FBF3-CB64-CCF65093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1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148-AA2F-6018-F5A7-5B6402AE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C59E-65A8-56F3-9316-BC4DD9C74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CC1D-323D-C9ED-D990-BB61104B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8D3E4-2CC5-C2A4-2F73-73D58BA7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8AB73-05CE-DB2A-B810-9326C025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9C32E-D715-2105-E3D9-79126DC1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9CC59-8F6B-1590-8A17-A544BF36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59596-3CCC-49EA-71E8-0E80060D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AB08-044F-79EF-6BB0-DD3490F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1568C-A0EA-18B4-5F1D-D79CD035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4167F-E0BF-539D-7EC7-FA48B86E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4362F-F07F-EDA3-7A72-D3EDF33B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5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CA67B-AD4D-2852-C9DF-17900392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AB948-BA5A-B0CD-4AE3-7325466B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883B-48B1-FFF6-34D6-20CA4940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8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21B7-2B11-277C-7FF9-D18FD503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5D95-55CB-1E0D-DDA6-832FE7B69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8043A-F9DD-7C96-F393-4EC7A5FDE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E726-C979-8278-B5AD-03BE4DD4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1416-9BFE-5D18-4722-AE586F78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67089-5220-ACD3-B32F-9E31118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9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1CB-7495-49C9-7EAA-8C389CEE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A97B1-502F-9C28-EDAB-746AE5DA6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736BD-48AC-C441-D511-7BC50EC2B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8FCB1-EB16-8399-9E43-76F95E0D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007-7F4D-F9B9-656A-0BD38399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5138-6D26-091A-5786-39FDDF8A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7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74FF7-7A66-B55D-4A16-B8C8ECE7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FE1B0-D3E9-B077-63A7-BDAF7C40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C14B4-1FED-BFF5-4C91-31DCFEFC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12E2-9C80-4C2C-B117-3FC9E7F22283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EAD3-1FEF-E726-F0F3-2896929CC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B00E-BFDA-A461-F2CC-98F0C835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227C-F581-4464-878B-03F57678B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DB55DA-514A-E566-365D-9DDCE0BC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95502"/>
            <a:ext cx="11277600" cy="566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A1A92E7-5163-F01C-2047-0B9DF601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7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386D874-303E-FE85-E624-756EAC1D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9116"/>
            <a:ext cx="11277600" cy="5779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79E4C3-B692-8CB7-80B3-AA154DDF3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6" y="392167"/>
            <a:ext cx="11850127" cy="60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8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040EB3-07AD-9AA8-41BA-BDDE0DB4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81407"/>
            <a:ext cx="11277600" cy="569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1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Dipankar Santra</dc:creator>
  <cp:lastModifiedBy>Dipankar Santra</cp:lastModifiedBy>
  <cp:revision>1</cp:revision>
  <dcterms:created xsi:type="dcterms:W3CDTF">2024-01-07T15:49:33Z</dcterms:created>
  <dcterms:modified xsi:type="dcterms:W3CDTF">2024-01-07T16:18:50Z</dcterms:modified>
</cp:coreProperties>
</file>