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D4C-A6D2-499B-BCA1-ECA06BB9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17541-4957-41D5-A033-617E8031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F18E-3C83-4FAE-BA16-D379EF13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C6F4-F78F-40B6-8EEC-D8F93757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D1C3-8107-4F2F-A29F-6D0004D6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6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1F7D-A10A-47FB-9BE2-C00773C6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C17C2-1A24-47D0-8B33-4E6EAB0EE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2012-E84F-4D6C-9D56-78342C96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79E7-5607-4503-BEDA-3F80FD46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E2DB-F90C-4303-8B7A-4B9AE538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7AA3F-E534-4FA3-90ED-88E2E64C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4012A-75F8-4AFE-B49C-3A775F59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F25E-63FB-45FB-BC81-2C9F68A0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29CC-4FD0-4967-B08E-1FDE3DB7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3781-A00B-4909-B570-D244B9DB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26E7-6585-4509-AC0B-C30BD35B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C034-091C-41A7-A89C-CF31A576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9F36-3E1A-4618-B7D3-3A18022C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A84B-2803-4E1F-838F-649BA5E0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101D-FC31-46ED-A4C7-9BEF3D7D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9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8F01-D3B3-4868-AD2E-D2DDBF86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62344-AF2B-4A13-8528-B3644729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57F3-0CAF-43BB-BA5F-ACEF4232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D0AF-33E6-44EA-8F9D-9263C4D2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AB0E-57B8-4AF3-9D92-0CE4A231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6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8478-1020-4841-8711-B6F3FE2F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0A2F-DF9C-493B-8BDB-6EDEFC6CE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5637F-28C7-410E-BE3B-7A05D4630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0174A-685D-4421-AF8C-45867140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B51D-A1EE-4E29-BDC7-549A7AF3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3F5B-22C7-4F09-B4CE-2F44D31B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4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1CB-C5DA-4CA8-BB53-AC9BB3F1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30C38-04BD-4713-8030-000296F3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D5FC-804A-438A-9C7D-A9877875A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20073-1F22-4F5A-B998-E8A5D9442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1EDCE-906D-4C09-B2BB-52017AF07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6EAEA-F5F1-4A82-A18F-3E61767A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E85D3-7569-44F2-B5EE-B6593146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BFAAA-45C2-4D5E-BA66-C36EC2A8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8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E609-9BCB-4D27-8DDE-DB286915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6F8F7-4ADD-496F-A5E3-DED1BA31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0C91-76FB-4B4D-8D3A-D44BC935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249CA-29CF-4162-A8C9-C7E5B1CF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7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68D36-FE75-496F-8B79-E45A0959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07EE1-1848-4AF3-BA21-78A0F349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05E5F-5946-4670-813C-AEC1FA5A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1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8BFC-CE88-4E1B-AD2C-B71A3CC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EBAA-000D-4A30-A74B-26A8009E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FA199-E3C1-440F-8B96-F244A30D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FDF80-148E-4E6E-B866-20BA9222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47D72-5AF7-4071-837D-0F63163A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25262-6929-45BB-BAC7-C4EFAE6A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5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B8B2-9A77-4516-B37C-B5B35B02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6527D-0AB3-46B1-9291-43E7D27C8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3DE0E-075F-45C9-A6D2-A05C8E0D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F211-739F-47C7-A67E-CEB5836F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CAD0E-60AE-4302-8935-06333E9B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6126-AF5C-40DB-AFA5-395EB921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9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024A1-CFD1-43B6-9FB7-A16DC484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A0673-0E5F-41A5-8C23-43636CE3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874B-3CCB-461F-AFCD-A82D57E23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037B-E17C-4141-BD31-DBAA6C9FE25B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D12A-4FBD-4522-B625-C100FCD4B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D3E2-C113-42B8-BA45-618A0C5F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135B-990F-496B-9B01-D44A99EC2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6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4B2-7183-4043-B803-EF883186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5" y="53351"/>
            <a:ext cx="10515600" cy="11214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effectLst/>
                <a:latin typeface="Google Sans"/>
              </a:rPr>
              <a:t>Binary Logistic Regression </a:t>
            </a:r>
            <a:br>
              <a:rPr lang="en-IN" b="0" i="0" dirty="0">
                <a:solidFill>
                  <a:srgbClr val="137333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C0704-CAA8-43FF-86C9-BBBB7AFB2145}"/>
              </a:ext>
            </a:extLst>
          </p:cNvPr>
          <p:cNvSpPr txBox="1"/>
          <p:nvPr/>
        </p:nvSpPr>
        <p:spPr>
          <a:xfrm>
            <a:off x="914401" y="85164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given data, build a Logistic Regression model to find out the key variables which significantly explains the probability of ‘</a:t>
            </a:r>
            <a:r>
              <a:rPr lang="en-US" dirty="0" err="1"/>
              <a:t>Default_On_Payment</a:t>
            </a:r>
            <a:r>
              <a:rPr lang="en-US" dirty="0"/>
              <a:t>’.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E7308-C222-494E-8FCA-99875F89F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 r="589" b="4967"/>
          <a:stretch/>
        </p:blipFill>
        <p:spPr>
          <a:xfrm>
            <a:off x="2368924" y="1874059"/>
            <a:ext cx="6228230" cy="4007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02E9F-E4E9-45A8-8401-0D8E5E719020}"/>
              </a:ext>
            </a:extLst>
          </p:cNvPr>
          <p:cNvSpPr txBox="1"/>
          <p:nvPr/>
        </p:nvSpPr>
        <p:spPr>
          <a:xfrm>
            <a:off x="7673787" y="6257365"/>
            <a:ext cx="35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by-DIPANKAR SANTRA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0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C0EF-A453-4E59-BEE0-396508B3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3016"/>
          </a:xfrm>
        </p:spPr>
        <p:txBody>
          <a:bodyPr/>
          <a:lstStyle/>
          <a:p>
            <a:pPr algn="ctr"/>
            <a:r>
              <a:rPr lang="en-US" b="1" dirty="0"/>
              <a:t>STAPES OF Logistic Regression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A9BE9-9927-4EE6-8C7E-A11C24B3C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19" y="1730188"/>
            <a:ext cx="445545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9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445D-64E2-42B9-A8D3-6EC2341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56"/>
            <a:ext cx="12191999" cy="997510"/>
          </a:xfrm>
        </p:spPr>
        <p:txBody>
          <a:bodyPr/>
          <a:lstStyle/>
          <a:p>
            <a:pPr algn="ctr"/>
            <a:r>
              <a:rPr lang="en-IN" b="1" dirty="0"/>
              <a:t>Hypothesis formulation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61F16-F850-43EC-BAE7-21554235B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" t="27582" r="1765" b="10849"/>
          <a:stretch/>
        </p:blipFill>
        <p:spPr>
          <a:xfrm>
            <a:off x="0" y="1290918"/>
            <a:ext cx="12192000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D9E5-A7DB-4927-82AE-D79A1780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Train data P value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A28CE-F428-4C64-BBF8-E3B6218FA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r="31030" b="6798"/>
          <a:stretch/>
        </p:blipFill>
        <p:spPr>
          <a:xfrm>
            <a:off x="0" y="1541929"/>
            <a:ext cx="12192000" cy="53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C391-A2B9-4AFF-A7C6-127C7945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Train data multi collinearity  calculation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DB658-AEEF-4347-88F1-0D856DBB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40915" r="53822" b="5324"/>
          <a:stretch/>
        </p:blipFill>
        <p:spPr>
          <a:xfrm>
            <a:off x="941294" y="1690688"/>
            <a:ext cx="9843247" cy="46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4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FEE0F9-3797-4AEE-9E26-8FD290067F30}"/>
              </a:ext>
            </a:extLst>
          </p:cNvPr>
          <p:cNvSpPr txBox="1"/>
          <p:nvPr/>
        </p:nvSpPr>
        <p:spPr>
          <a:xfrm>
            <a:off x="905435" y="3576918"/>
            <a:ext cx="3675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		</a:t>
            </a:r>
            <a:r>
              <a:rPr lang="en-US" dirty="0">
                <a:highlight>
                  <a:srgbClr val="00FF00"/>
                </a:highlight>
              </a:rPr>
              <a:t>Actual</a:t>
            </a:r>
          </a:p>
          <a:p>
            <a:r>
              <a:rPr lang="en-US" dirty="0"/>
              <a:t>		0          1</a:t>
            </a:r>
          </a:p>
          <a:p>
            <a:r>
              <a:rPr lang="en-US" dirty="0"/>
              <a:t>                       0   	2110  420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 Predicted    </a:t>
            </a:r>
            <a:r>
              <a:rPr lang="en-US" dirty="0"/>
              <a:t>1   	 344  626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67FE3-CDE8-4494-AE2D-8C2EF80A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2210085"/>
            <a:ext cx="4363059" cy="3943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78AC7-FF20-4310-927A-EEC6E5DFE177}"/>
              </a:ext>
            </a:extLst>
          </p:cNvPr>
          <p:cNvSpPr txBox="1"/>
          <p:nvPr/>
        </p:nvSpPr>
        <p:spPr>
          <a:xfrm>
            <a:off x="1479176" y="2904565"/>
            <a:ext cx="1882589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917AC-C507-46E2-9BF2-C9109B200EC3}"/>
              </a:ext>
            </a:extLst>
          </p:cNvPr>
          <p:cNvSpPr txBox="1"/>
          <p:nvPr/>
        </p:nvSpPr>
        <p:spPr>
          <a:xfrm>
            <a:off x="6786283" y="1840753"/>
            <a:ext cx="400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 vs Specificity Area curve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7BA91-DC64-4C68-A61D-71548383A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11" y="1341064"/>
            <a:ext cx="6832659" cy="49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29B7-FEE2-4BAB-B004-E727D77E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7F7F-E049-4143-9942-5B90A401F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9" y="1932180"/>
            <a:ext cx="4530283" cy="394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8AAC2-2226-431C-B80A-ACDF671B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11" y="1690687"/>
            <a:ext cx="4826118" cy="43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D41-3ED1-4F79-AD78-F4B98DD9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Thanks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676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Binary Logistic Regression  </vt:lpstr>
      <vt:lpstr>STAPES OF Logistic Regression </vt:lpstr>
      <vt:lpstr>Hypothesis formulation</vt:lpstr>
      <vt:lpstr>Train data P value calculation</vt:lpstr>
      <vt:lpstr>Train data multi collinearity  calculation</vt:lpstr>
      <vt:lpstr>PowerPoint Presentation</vt:lpstr>
      <vt:lpstr>PowerPoint Presentation</vt:lpstr>
      <vt:lpstr>Test dataset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Logistic Regression  </dc:title>
  <dc:creator>DIPANKAR SANTRA</dc:creator>
  <cp:lastModifiedBy>DIPANKAR SANTRA</cp:lastModifiedBy>
  <cp:revision>4</cp:revision>
  <dcterms:created xsi:type="dcterms:W3CDTF">2023-09-07T17:45:14Z</dcterms:created>
  <dcterms:modified xsi:type="dcterms:W3CDTF">2023-09-09T09:17:42Z</dcterms:modified>
</cp:coreProperties>
</file>