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662" r:id="rId5"/>
  </p:sldMasterIdLst>
  <p:notesMasterIdLst>
    <p:notesMasterId r:id="rId17"/>
  </p:notesMasterIdLst>
  <p:sldIdLst>
    <p:sldId id="452" r:id="rId6"/>
    <p:sldId id="613" r:id="rId7"/>
    <p:sldId id="615" r:id="rId8"/>
    <p:sldId id="616" r:id="rId9"/>
    <p:sldId id="617" r:id="rId10"/>
    <p:sldId id="618" r:id="rId11"/>
    <p:sldId id="614" r:id="rId12"/>
    <p:sldId id="619" r:id="rId13"/>
    <p:sldId id="620" r:id="rId14"/>
    <p:sldId id="621" r:id="rId15"/>
    <p:sldId id="6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4685-9409-4767-9F35-B04B98FB3CF1}" v="268" dt="2025-09-26T04:14:06.541"/>
    <p1510:client id="{4F5AB5D3-6DF6-42A4-5487-E4C8343E7D6F}" v="2" dt="2025-09-26T05:41:46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andate Trejo" userId="6619151e-474e-4f5f-a172-9c0cd4504c86" providerId="ADAL" clId="{9C959359-41C7-4F73-B17F-3D6F564DF79E}"/>
    <pc:docChg chg="undo custSel addSld delSld modSld sldOrd">
      <pc:chgData name="Maria Sandate Trejo" userId="6619151e-474e-4f5f-a172-9c0cd4504c86" providerId="ADAL" clId="{9C959359-41C7-4F73-B17F-3D6F564DF79E}" dt="2025-09-26T04:14:06.541" v="412"/>
      <pc:docMkLst>
        <pc:docMk/>
      </pc:docMkLst>
      <pc:sldChg chg="modSp mod">
        <pc:chgData name="Maria Sandate Trejo" userId="6619151e-474e-4f5f-a172-9c0cd4504c86" providerId="ADAL" clId="{9C959359-41C7-4F73-B17F-3D6F564DF79E}" dt="2025-09-25T05:18:55.283" v="1"/>
        <pc:sldMkLst>
          <pc:docMk/>
          <pc:sldMk cId="3283878584" sldId="452"/>
        </pc:sldMkLst>
        <pc:spChg chg="mod">
          <ac:chgData name="Maria Sandate Trejo" userId="6619151e-474e-4f5f-a172-9c0cd4504c86" providerId="ADAL" clId="{9C959359-41C7-4F73-B17F-3D6F564DF79E}" dt="2025-09-25T05:18:55.283" v="1"/>
          <ac:spMkLst>
            <pc:docMk/>
            <pc:sldMk cId="3283878584" sldId="452"/>
            <ac:spMk id="5" creationId="{93E13AF1-3824-267C-5FBB-64526E2E0375}"/>
          </ac:spMkLst>
        </pc:spChg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96572507" sldId="45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882654563" sldId="45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402847419" sldId="46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590720452" sldId="46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856353404" sldId="46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77695905" sldId="46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669102" sldId="46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39248846" sldId="47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440823039" sldId="47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20915044" sldId="47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70292373" sldId="48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661841283" sldId="52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714189460" sldId="57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11799858" sldId="57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583305443" sldId="57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304882931" sldId="58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95263532" sldId="58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33127954" sldId="58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82626359" sldId="58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997630192" sldId="58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03048532" sldId="58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8417722" sldId="58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601591424" sldId="58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194470820" sldId="58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150905934" sldId="58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788231304" sldId="59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798545951" sldId="59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826397979" sldId="59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565026915" sldId="59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30307598" sldId="59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476209102" sldId="59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462648604" sldId="59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005550133" sldId="59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460696095" sldId="59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712855498" sldId="60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36813352" sldId="60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192505186" sldId="60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284173860" sldId="60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687886374" sldId="605"/>
        </pc:sldMkLst>
      </pc:sldChg>
      <pc:sldChg chg="addSp delSp modSp mod ord">
        <pc:chgData name="Maria Sandate Trejo" userId="6619151e-474e-4f5f-a172-9c0cd4504c86" providerId="ADAL" clId="{9C959359-41C7-4F73-B17F-3D6F564DF79E}" dt="2025-09-25T05:53:49.171" v="226"/>
        <pc:sldMkLst>
          <pc:docMk/>
          <pc:sldMk cId="3382742009" sldId="606"/>
        </pc:sldMkLst>
        <pc:spChg chg="mod">
          <ac:chgData name="Maria Sandate Trejo" userId="6619151e-474e-4f5f-a172-9c0cd4504c86" providerId="ADAL" clId="{9C959359-41C7-4F73-B17F-3D6F564DF79E}" dt="2025-09-25T05:20:41.963" v="7"/>
          <ac:spMkLst>
            <pc:docMk/>
            <pc:sldMk cId="3382742009" sldId="606"/>
            <ac:spMk id="7" creationId="{7969F6A5-3B60-48DD-A3AB-9FE802F6F80F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4" creationId="{4B7B9E55-23FB-4F86-A929-094B6A668CE8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7" creationId="{A2317145-72B9-4F43-B9C1-79A4D798555B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8" creationId="{52868F41-9F1A-4BDE-B780-2278C89C73CD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9" creationId="{2B131AC0-7857-4528-AC03-491250984860}"/>
          </ac:spMkLst>
        </pc:s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5" creationId="{17F983C1-4881-4871-B5BE-81324C8908CF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19" creationId="{F4FAE327-16A7-454E-AC63-BD2DDCABA3F7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22" creationId="{5FBEDE22-BEB2-417B-A1A6-8C89D7DE6B35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25" creationId="{1063AA3A-03B5-415B-8C76-CDBDF2B62EBE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31" creationId="{CAA03F0F-6228-4C36-A25E-48B23B90395C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40" creationId="{3CBB6BBD-52FC-41CF-AFCF-A73F10B54B22}"/>
          </ac:grpSpMkLst>
        </pc:grpChg>
        <pc:picChg chg="add del mod">
          <ac:chgData name="Maria Sandate Trejo" userId="6619151e-474e-4f5f-a172-9c0cd4504c86" providerId="ADAL" clId="{9C959359-41C7-4F73-B17F-3D6F564DF79E}" dt="2025-09-25T05:53:06.232" v="221" actId="478"/>
          <ac:picMkLst>
            <pc:docMk/>
            <pc:sldMk cId="3382742009" sldId="606"/>
            <ac:picMk id="6" creationId="{3BC00630-A565-99C9-1E34-990191D0CA37}"/>
          </ac:picMkLst>
        </pc:picChg>
        <pc:picChg chg="add mod">
          <ac:chgData name="Maria Sandate Trejo" userId="6619151e-474e-4f5f-a172-9c0cd4504c86" providerId="ADAL" clId="{9C959359-41C7-4F73-B17F-3D6F564DF79E}" dt="2025-09-25T05:53:38.908" v="224" actId="14100"/>
          <ac:picMkLst>
            <pc:docMk/>
            <pc:sldMk cId="3382742009" sldId="606"/>
            <ac:picMk id="9" creationId="{D3385E45-ED0B-DF1F-687C-76D45075BEC9}"/>
          </ac:picMkLst>
        </pc:picChg>
      </pc:sldChg>
      <pc:sldChg chg="addSp delSp modSp add mod">
        <pc:chgData name="Maria Sandate Trejo" userId="6619151e-474e-4f5f-a172-9c0cd4504c86" providerId="ADAL" clId="{9C959359-41C7-4F73-B17F-3D6F564DF79E}" dt="2025-09-25T05:34:02.935" v="73" actId="20577"/>
        <pc:sldMkLst>
          <pc:docMk/>
          <pc:sldMk cId="627638451" sldId="607"/>
        </pc:sldMkLst>
        <pc:spChg chg="add mod">
          <ac:chgData name="Maria Sandate Trejo" userId="6619151e-474e-4f5f-a172-9c0cd4504c86" providerId="ADAL" clId="{9C959359-41C7-4F73-B17F-3D6F564DF79E}" dt="2025-09-25T05:34:02.935" v="73" actId="20577"/>
          <ac:spMkLst>
            <pc:docMk/>
            <pc:sldMk cId="627638451" sldId="607"/>
            <ac:spMk id="2" creationId="{B4614407-906F-5988-5815-6DB92AFEE17F}"/>
          </ac:spMkLst>
        </pc:spChg>
        <pc:spChg chg="mod">
          <ac:chgData name="Maria Sandate Trejo" userId="6619151e-474e-4f5f-a172-9c0cd4504c86" providerId="ADAL" clId="{9C959359-41C7-4F73-B17F-3D6F564DF79E}" dt="2025-09-25T05:25:52.557" v="41" actId="20577"/>
          <ac:spMkLst>
            <pc:docMk/>
            <pc:sldMk cId="627638451" sldId="607"/>
            <ac:spMk id="7" creationId="{1E712E0B-D02D-AD94-5DBE-1E14D0611A18}"/>
          </ac:spMkLst>
        </pc:spChg>
        <pc:picChg chg="add">
          <ac:chgData name="Maria Sandate Trejo" userId="6619151e-474e-4f5f-a172-9c0cd4504c86" providerId="ADAL" clId="{9C959359-41C7-4F73-B17F-3D6F564DF79E}" dt="2025-09-25T05:25:28.169" v="28"/>
          <ac:picMkLst>
            <pc:docMk/>
            <pc:sldMk cId="627638451" sldId="607"/>
            <ac:picMk id="3" creationId="{BE7DC674-FE49-865C-2A87-C650FBDE2F65}"/>
          </ac:picMkLst>
        </pc:picChg>
        <pc:picChg chg="del">
          <ac:chgData name="Maria Sandate Trejo" userId="6619151e-474e-4f5f-a172-9c0cd4504c86" providerId="ADAL" clId="{9C959359-41C7-4F73-B17F-3D6F564DF79E}" dt="2025-09-25T05:21:46.128" v="15" actId="478"/>
          <ac:picMkLst>
            <pc:docMk/>
            <pc:sldMk cId="627638451" sldId="607"/>
            <ac:picMk id="6" creationId="{22BEB76B-CDB3-DF03-419E-1ACE89CFAB9C}"/>
          </ac:picMkLst>
        </pc:picChg>
      </pc:sldChg>
      <pc:sldChg chg="add del">
        <pc:chgData name="Maria Sandate Trejo" userId="6619151e-474e-4f5f-a172-9c0cd4504c86" providerId="ADAL" clId="{9C959359-41C7-4F73-B17F-3D6F564DF79E}" dt="2025-09-25T05:21:20.638" v="13"/>
        <pc:sldMkLst>
          <pc:docMk/>
          <pc:sldMk cId="3305932159" sldId="607"/>
        </pc:sldMkLst>
      </pc:sldChg>
      <pc:sldChg chg="modSp add del mod">
        <pc:chgData name="Maria Sandate Trejo" userId="6619151e-474e-4f5f-a172-9c0cd4504c86" providerId="ADAL" clId="{9C959359-41C7-4F73-B17F-3D6F564DF79E}" dt="2025-09-25T05:56:44.256" v="258" actId="47"/>
        <pc:sldMkLst>
          <pc:docMk/>
          <pc:sldMk cId="497558900" sldId="608"/>
        </pc:sldMkLst>
        <pc:spChg chg="mod">
          <ac:chgData name="Maria Sandate Trejo" userId="6619151e-474e-4f5f-a172-9c0cd4504c86" providerId="ADAL" clId="{9C959359-41C7-4F73-B17F-3D6F564DF79E}" dt="2025-09-25T05:56:30.457" v="257" actId="20577"/>
          <ac:spMkLst>
            <pc:docMk/>
            <pc:sldMk cId="497558900" sldId="608"/>
            <ac:spMk id="2" creationId="{BB5ADA80-7339-0ECC-7342-FD5080287424}"/>
          </ac:spMkLst>
        </pc:spChg>
      </pc:sldChg>
      <pc:sldChg chg="add del">
        <pc:chgData name="Maria Sandate Trejo" userId="6619151e-474e-4f5f-a172-9c0cd4504c86" providerId="ADAL" clId="{9C959359-41C7-4F73-B17F-3D6F564DF79E}" dt="2025-09-25T05:25:28.036" v="27"/>
        <pc:sldMkLst>
          <pc:docMk/>
          <pc:sldMk cId="3006540786" sldId="608"/>
        </pc:sldMkLst>
      </pc:sldChg>
      <pc:sldChg chg="modSp add mod">
        <pc:chgData name="Maria Sandate Trejo" userId="6619151e-474e-4f5f-a172-9c0cd4504c86" providerId="ADAL" clId="{9C959359-41C7-4F73-B17F-3D6F564DF79E}" dt="2025-09-25T06:01:25.354" v="274" actId="255"/>
        <pc:sldMkLst>
          <pc:docMk/>
          <pc:sldMk cId="3771422952" sldId="609"/>
        </pc:sldMkLst>
        <pc:spChg chg="mod">
          <ac:chgData name="Maria Sandate Trejo" userId="6619151e-474e-4f5f-a172-9c0cd4504c86" providerId="ADAL" clId="{9C959359-41C7-4F73-B17F-3D6F564DF79E}" dt="2025-09-25T06:01:25.354" v="274" actId="255"/>
          <ac:spMkLst>
            <pc:docMk/>
            <pc:sldMk cId="3771422952" sldId="609"/>
            <ac:spMk id="2" creationId="{CF085077-B84E-6599-5E39-2A262D78F60F}"/>
          </ac:spMkLst>
        </pc:spChg>
        <pc:spChg chg="mod">
          <ac:chgData name="Maria Sandate Trejo" userId="6619151e-474e-4f5f-a172-9c0cd4504c86" providerId="ADAL" clId="{9C959359-41C7-4F73-B17F-3D6F564DF79E}" dt="2025-09-25T05:34:48.110" v="76"/>
          <ac:spMkLst>
            <pc:docMk/>
            <pc:sldMk cId="3771422952" sldId="609"/>
            <ac:spMk id="7" creationId="{445B1939-D428-BEB1-0EF1-3367EDBAEC7A}"/>
          </ac:spMkLst>
        </pc:spChg>
      </pc:sldChg>
      <pc:sldChg chg="modSp add mod">
        <pc:chgData name="Maria Sandate Trejo" userId="6619151e-474e-4f5f-a172-9c0cd4504c86" providerId="ADAL" clId="{9C959359-41C7-4F73-B17F-3D6F564DF79E}" dt="2025-09-26T04:14:06.541" v="412"/>
        <pc:sldMkLst>
          <pc:docMk/>
          <pc:sldMk cId="196329493" sldId="610"/>
        </pc:sldMkLst>
        <pc:spChg chg="mod">
          <ac:chgData name="Maria Sandate Trejo" userId="6619151e-474e-4f5f-a172-9c0cd4504c86" providerId="ADAL" clId="{9C959359-41C7-4F73-B17F-3D6F564DF79E}" dt="2025-09-26T04:14:06.541" v="412"/>
          <ac:spMkLst>
            <pc:docMk/>
            <pc:sldMk cId="196329493" sldId="610"/>
            <ac:spMk id="2" creationId="{E1B53C47-27C2-A233-0523-4908018B4180}"/>
          </ac:spMkLst>
        </pc:spChg>
        <pc:spChg chg="mod">
          <ac:chgData name="Maria Sandate Trejo" userId="6619151e-474e-4f5f-a172-9c0cd4504c86" providerId="ADAL" clId="{9C959359-41C7-4F73-B17F-3D6F564DF79E}" dt="2025-09-25T05:36:57.645" v="94"/>
          <ac:spMkLst>
            <pc:docMk/>
            <pc:sldMk cId="196329493" sldId="610"/>
            <ac:spMk id="7" creationId="{F9524CEF-192C-969E-B7B8-363B3CD0EA77}"/>
          </ac:spMkLst>
        </pc:spChg>
      </pc:sldChg>
      <pc:sldChg chg="modSp add mod">
        <pc:chgData name="Maria Sandate Trejo" userId="6619151e-474e-4f5f-a172-9c0cd4504c86" providerId="ADAL" clId="{9C959359-41C7-4F73-B17F-3D6F564DF79E}" dt="2025-09-25T05:59:10.944" v="267" actId="20577"/>
        <pc:sldMkLst>
          <pc:docMk/>
          <pc:sldMk cId="1075061015" sldId="611"/>
        </pc:sldMkLst>
        <pc:spChg chg="mod">
          <ac:chgData name="Maria Sandate Trejo" userId="6619151e-474e-4f5f-a172-9c0cd4504c86" providerId="ADAL" clId="{9C959359-41C7-4F73-B17F-3D6F564DF79E}" dt="2025-09-25T05:59:10.944" v="267" actId="20577"/>
          <ac:spMkLst>
            <pc:docMk/>
            <pc:sldMk cId="1075061015" sldId="611"/>
            <ac:spMk id="2" creationId="{E10E63D3-82AD-A6E9-34FB-32758096D743}"/>
          </ac:spMkLst>
        </pc:spChg>
        <pc:spChg chg="mod">
          <ac:chgData name="Maria Sandate Trejo" userId="6619151e-474e-4f5f-a172-9c0cd4504c86" providerId="ADAL" clId="{9C959359-41C7-4F73-B17F-3D6F564DF79E}" dt="2025-09-25T05:47:00.693" v="165"/>
          <ac:spMkLst>
            <pc:docMk/>
            <pc:sldMk cId="1075061015" sldId="611"/>
            <ac:spMk id="7" creationId="{2F9CFB4A-55F4-64D4-4CF9-75A8B5190C72}"/>
          </ac:spMkLst>
        </pc:spChg>
      </pc:sldChg>
      <pc:sldChg chg="modSp add mod">
        <pc:chgData name="Maria Sandate Trejo" userId="6619151e-474e-4f5f-a172-9c0cd4504c86" providerId="ADAL" clId="{9C959359-41C7-4F73-B17F-3D6F564DF79E}" dt="2025-09-25T05:54:48.567" v="243" actId="2710"/>
        <pc:sldMkLst>
          <pc:docMk/>
          <pc:sldMk cId="3605659390" sldId="612"/>
        </pc:sldMkLst>
        <pc:spChg chg="mod">
          <ac:chgData name="Maria Sandate Trejo" userId="6619151e-474e-4f5f-a172-9c0cd4504c86" providerId="ADAL" clId="{9C959359-41C7-4F73-B17F-3D6F564DF79E}" dt="2025-09-25T05:54:48.567" v="243" actId="2710"/>
          <ac:spMkLst>
            <pc:docMk/>
            <pc:sldMk cId="3605659390" sldId="612"/>
            <ac:spMk id="2" creationId="{158CD409-C8F9-BE78-B226-00AC6790A06E}"/>
          </ac:spMkLst>
        </pc:spChg>
        <pc:spChg chg="mod">
          <ac:chgData name="Maria Sandate Trejo" userId="6619151e-474e-4f5f-a172-9c0cd4504c86" providerId="ADAL" clId="{9C959359-41C7-4F73-B17F-3D6F564DF79E}" dt="2025-09-25T05:53:59.767" v="236" actId="20577"/>
          <ac:spMkLst>
            <pc:docMk/>
            <pc:sldMk cId="3605659390" sldId="612"/>
            <ac:spMk id="7" creationId="{CB37131E-876B-D84D-D867-59AA6314D2F3}"/>
          </ac:spMkLst>
        </pc:spChg>
      </pc:sldChg>
      <pc:sldChg chg="addSp modSp add mod">
        <pc:chgData name="Maria Sandate Trejo" userId="6619151e-474e-4f5f-a172-9c0cd4504c86" providerId="ADAL" clId="{9C959359-41C7-4F73-B17F-3D6F564DF79E}" dt="2025-09-25T06:05:50.758" v="329" actId="20577"/>
        <pc:sldMkLst>
          <pc:docMk/>
          <pc:sldMk cId="1704826437" sldId="613"/>
        </pc:sldMkLst>
        <pc:spChg chg="mod">
          <ac:chgData name="Maria Sandate Trejo" userId="6619151e-474e-4f5f-a172-9c0cd4504c86" providerId="ADAL" clId="{9C959359-41C7-4F73-B17F-3D6F564DF79E}" dt="2025-09-25T06:05:50.758" v="329" actId="20577"/>
          <ac:spMkLst>
            <pc:docMk/>
            <pc:sldMk cId="1704826437" sldId="613"/>
            <ac:spMk id="2" creationId="{8DC548B2-7B7F-4C11-5459-9C91EB949E42}"/>
          </ac:spMkLst>
        </pc:spChg>
        <pc:spChg chg="add">
          <ac:chgData name="Maria Sandate Trejo" userId="6619151e-474e-4f5f-a172-9c0cd4504c86" providerId="ADAL" clId="{9C959359-41C7-4F73-B17F-3D6F564DF79E}" dt="2025-09-25T06:05:13.969" v="322"/>
          <ac:spMkLst>
            <pc:docMk/>
            <pc:sldMk cId="1704826437" sldId="613"/>
            <ac:spMk id="3" creationId="{B44742DA-AE49-BC97-02B1-1E430D03F237}"/>
          </ac:spMkLst>
        </pc:spChg>
        <pc:spChg chg="add">
          <ac:chgData name="Maria Sandate Trejo" userId="6619151e-474e-4f5f-a172-9c0cd4504c86" providerId="ADAL" clId="{9C959359-41C7-4F73-B17F-3D6F564DF79E}" dt="2025-09-25T06:05:18.715" v="323"/>
          <ac:spMkLst>
            <pc:docMk/>
            <pc:sldMk cId="1704826437" sldId="613"/>
            <ac:spMk id="4" creationId="{CC637554-9960-BE41-3F34-8433C64A2BCA}"/>
          </ac:spMkLst>
        </pc:spChg>
        <pc:spChg chg="add">
          <ac:chgData name="Maria Sandate Trejo" userId="6619151e-474e-4f5f-a172-9c0cd4504c86" providerId="ADAL" clId="{9C959359-41C7-4F73-B17F-3D6F564DF79E}" dt="2025-09-25T06:05:28.796" v="324"/>
          <ac:spMkLst>
            <pc:docMk/>
            <pc:sldMk cId="1704826437" sldId="613"/>
            <ac:spMk id="5" creationId="{ECE1D7BC-E04B-B9C0-5FBF-7B5CA0DB2B34}"/>
          </ac:spMkLst>
        </pc:spChg>
        <pc:spChg chg="mod">
          <ac:chgData name="Maria Sandate Trejo" userId="6619151e-474e-4f5f-a172-9c0cd4504c86" providerId="ADAL" clId="{9C959359-41C7-4F73-B17F-3D6F564DF79E}" dt="2025-09-25T06:02:02.344" v="294" actId="20577"/>
          <ac:spMkLst>
            <pc:docMk/>
            <pc:sldMk cId="1704826437" sldId="613"/>
            <ac:spMk id="7" creationId="{FE93C10E-962F-2672-2B62-F5E54672A68E}"/>
          </ac:spMkLst>
        </pc:spChg>
      </pc:sldChg>
    </pc:docChg>
  </pc:docChgLst>
  <pc:docChgLst>
    <pc:chgData name="Titoh Sheriff" userId="S::tsheriff00@mylangara.ca::f03d5e75-a8dc-41c1-afb6-755920f6d187" providerId="AD" clId="Web-{4F5AB5D3-6DF6-42A4-5487-E4C8343E7D6F}"/>
    <pc:docChg chg="modSld">
      <pc:chgData name="Titoh Sheriff" userId="S::tsheriff00@mylangara.ca::f03d5e75-a8dc-41c1-afb6-755920f6d187" providerId="AD" clId="Web-{4F5AB5D3-6DF6-42A4-5487-E4C8343E7D6F}" dt="2025-09-26T05:41:41.712" v="0" actId="20577"/>
      <pc:docMkLst>
        <pc:docMk/>
      </pc:docMkLst>
      <pc:sldChg chg="modSp">
        <pc:chgData name="Titoh Sheriff" userId="S::tsheriff00@mylangara.ca::f03d5e75-a8dc-41c1-afb6-755920f6d187" providerId="AD" clId="Web-{4F5AB5D3-6DF6-42A4-5487-E4C8343E7D6F}" dt="2025-09-26T05:41:41.712" v="0" actId="20577"/>
        <pc:sldMkLst>
          <pc:docMk/>
          <pc:sldMk cId="3283878584" sldId="452"/>
        </pc:sldMkLst>
        <pc:spChg chg="mod">
          <ac:chgData name="Titoh Sheriff" userId="S::tsheriff00@mylangara.ca::f03d5e75-a8dc-41c1-afb6-755920f6d187" providerId="AD" clId="Web-{4F5AB5D3-6DF6-42A4-5487-E4C8343E7D6F}" dt="2025-09-26T05:41:41.712" v="0" actId="20577"/>
          <ac:spMkLst>
            <pc:docMk/>
            <pc:sldMk cId="3283878584" sldId="452"/>
            <ac:spMk id="5" creationId="{93E13AF1-3824-267C-5FBB-64526E2E03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0A2CB-105A-41EC-AF42-2324BEBC12EA}" type="datetimeFigureOut"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3830-90D5-42D7-885A-4FBC2F943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F758E-DBAF-4408-82F3-BDD7DC9F3B6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7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301"/>
            <a:ext cx="10972800" cy="2397313"/>
          </a:xfrm>
          <a:prstGeom prst="rect">
            <a:avLst/>
          </a:prstGeom>
        </p:spPr>
        <p:txBody>
          <a:bodyPr anchor="b" anchorCtr="0"/>
          <a:lstStyle>
            <a:lvl1pPr>
              <a:defRPr sz="5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3400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2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>
                <a:solidFill>
                  <a:srgbClr val="F15A2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193368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93368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1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1733" y="987426"/>
            <a:ext cx="6299200" cy="451242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rgbClr val="F15A22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246631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9317" y="62622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rgbClr val="F15A22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308005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715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95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9601" y="2108201"/>
            <a:ext cx="10972800" cy="33655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16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4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825626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426200" y="1825625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44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193368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93368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3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1733" y="987426"/>
            <a:ext cx="6299200" cy="451242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chemeClr val="bg1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12172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9317" y="62622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chemeClr val="bg1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22359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301"/>
            <a:ext cx="10972800" cy="2397313"/>
          </a:xfrm>
          <a:prstGeom prst="rect">
            <a:avLst/>
          </a:prstGeom>
        </p:spPr>
        <p:txBody>
          <a:bodyPr anchor="b" anchorCtr="0"/>
          <a:lstStyle>
            <a:lvl1pPr>
              <a:defRPr sz="54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3400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0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715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95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9601" y="2108201"/>
            <a:ext cx="10972800" cy="33655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16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5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825626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426200" y="1825625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9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0" y="4578841"/>
            <a:ext cx="121920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8533" y="5664200"/>
            <a:ext cx="3183467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64200"/>
            <a:ext cx="4572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7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800" b="0" i="0" kern="1200">
          <a:solidFill>
            <a:schemeClr val="bg1"/>
          </a:solidFill>
          <a:latin typeface="Cambria"/>
          <a:ea typeface="+mj-ea"/>
          <a:cs typeface="Cambria"/>
        </a:defRPr>
      </a:lvl1pPr>
    </p:titleStyle>
    <p:bodyStyle>
      <a:lvl1pPr marL="342900" marR="0" indent="-342900" algn="l" defTabSz="457200" rtl="0" eaLnBrk="1" fontAlgn="auto" latinLnBrk="0" hangingPunct="1">
        <a:lnSpc>
          <a:spcPts val="21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664200"/>
            <a:ext cx="12192000" cy="1193800"/>
          </a:xfrm>
          <a:prstGeom prst="rect">
            <a:avLst/>
          </a:prstGeom>
          <a:solidFill>
            <a:srgbClr val="F15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0" y="4578841"/>
            <a:ext cx="121920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8533" y="5664200"/>
            <a:ext cx="3183467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64200"/>
            <a:ext cx="4572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0" i="0" kern="1200">
          <a:solidFill>
            <a:srgbClr val="FF6600"/>
          </a:solidFill>
          <a:latin typeface="Cambria"/>
          <a:ea typeface="+mj-ea"/>
          <a:cs typeface="Cambria"/>
        </a:defRPr>
      </a:lvl1pPr>
    </p:titleStyle>
    <p:bodyStyle>
      <a:lvl1pPr marL="342900" marR="0" indent="-342900" algn="l" defTabSz="457200" rtl="0" eaLnBrk="1" fontAlgn="auto" latinLnBrk="0" hangingPunct="1">
        <a:lnSpc>
          <a:spcPts val="21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3E13AF1-3824-267C-5FBB-64526E2E0375}"/>
              </a:ext>
            </a:extLst>
          </p:cNvPr>
          <p:cNvSpPr txBox="1">
            <a:spLocks/>
          </p:cNvSpPr>
          <p:nvPr/>
        </p:nvSpPr>
        <p:spPr>
          <a:xfrm>
            <a:off x="1869688" y="2869324"/>
            <a:ext cx="8452624" cy="769425"/>
          </a:xfrm>
          <a:prstGeom prst="rect">
            <a:avLst/>
          </a:prstGeom>
        </p:spPr>
        <p:txBody>
          <a:bodyPr lIns="91440" tIns="45720" rIns="91440" bIns="45720" anchor="b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Cambria"/>
              </a:rPr>
              <a:t>Project </a:t>
            </a:r>
            <a:r>
              <a:rPr lang="en-US" sz="4400" dirty="0" err="1">
                <a:solidFill>
                  <a:prstClr val="white"/>
                </a:solidFill>
                <a:latin typeface="Cambria"/>
              </a:rPr>
              <a:t>SciKey</a:t>
            </a:r>
            <a:r>
              <a:rPr lang="en-US" sz="4400" dirty="0">
                <a:solidFill>
                  <a:prstClr val="white"/>
                </a:solidFill>
                <a:latin typeface="Cambria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Cambri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8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BD58-FB1A-D5E2-C8FB-D348175DB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37DDD3-650D-8C21-0531-EBA6AE08AE7E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End-to-End Data Integration and Semantic Mapping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4B2CF-3E7D-6049-E9EF-63391FB5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18"/>
            <a:ext cx="12192000" cy="29889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9A06AC-E1BA-656A-B817-0B2EAF163612}"/>
              </a:ext>
            </a:extLst>
          </p:cNvPr>
          <p:cNvSpPr/>
          <p:nvPr/>
        </p:nvSpPr>
        <p:spPr>
          <a:xfrm>
            <a:off x="7022969" y="2036190"/>
            <a:ext cx="5033913" cy="197962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6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D2CF0-30F0-B590-E605-73525D939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E953B8-D6B0-B0DD-2FBF-543850D8C351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Application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38AE4-2B59-4F70-E98B-79881E0C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1916299"/>
            <a:ext cx="1027265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4CC2-A848-D0FC-D13A-A6B5D178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93C10E-962F-2672-2B62-F5E54672A68E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End-to-End Data Integration and Semantic Mapping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044DE-339C-611E-2E8E-E5A6A15B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18"/>
            <a:ext cx="12192000" cy="29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9C6FD-2D28-AAFC-192B-DBB6FF2A3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1DE8CF-56C6-6431-57C8-35D42D3AFA6D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End-to-End Data Integration and Semantic Mapping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90B1E-C38B-84C9-E7AB-DCBD0E21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18"/>
            <a:ext cx="12192000" cy="29889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BE1A2BF-A4D6-C75A-06A2-2A97509E496F}"/>
              </a:ext>
            </a:extLst>
          </p:cNvPr>
          <p:cNvSpPr/>
          <p:nvPr/>
        </p:nvSpPr>
        <p:spPr>
          <a:xfrm>
            <a:off x="-102636" y="2202023"/>
            <a:ext cx="3480318" cy="24539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2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777D-FB6A-7CFC-DF66-B9B70C0C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FB3882-03AA-350A-6E95-6DC64F255977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Data Extraction from HAL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4992-46F8-D416-639B-B82DF10C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8" y="1627157"/>
            <a:ext cx="669094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58116-77B9-459B-7695-875D06CF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DD4809-9BBB-B3BC-CB32-754075135343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End-to-End Data Integration and Semantic Mapping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9CC15-65C2-8211-1C6D-5BFBCFF0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18"/>
            <a:ext cx="12192000" cy="29889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ABF7843-5582-FE69-2DFE-65AC27C24741}"/>
              </a:ext>
            </a:extLst>
          </p:cNvPr>
          <p:cNvSpPr/>
          <p:nvPr/>
        </p:nvSpPr>
        <p:spPr>
          <a:xfrm>
            <a:off x="2734831" y="1934519"/>
            <a:ext cx="5956681" cy="32210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1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0B242-A7D8-E5B4-0730-FBD69D96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1767C5-D459-629A-F54F-0A0A39C9FA49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Wikidata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srgbClr val="F15A22"/>
              </a:solidFill>
              <a:effectLst/>
              <a:uLnTx/>
              <a:uFillTx/>
              <a:latin typeface="Cambria" panose="02040503050406030204" pitchFamily="18" charset="0"/>
              <a:ea typeface="Roboto Th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7FE4B-97EB-1887-626F-BA263FD4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899"/>
            <a:ext cx="12192000" cy="46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EDA5-03DC-536A-3BA9-3AAF4C6F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FE6C1B-85DA-DFFE-7530-F001FAF9719B}"/>
              </a:ext>
            </a:extLst>
          </p:cNvPr>
          <p:cNvSpPr txBox="1">
            <a:spLocks/>
          </p:cNvSpPr>
          <p:nvPr/>
        </p:nvSpPr>
        <p:spPr>
          <a:xfrm>
            <a:off x="675247" y="25581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Final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7128-2CEC-9E75-F6AE-EE03FE6B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33" y="1113781"/>
            <a:ext cx="10202420" cy="57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33B5-B813-1FBF-07D3-25E4A2AD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EAC0C7-4D2F-A1BA-B54B-DC060B95BB98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End-to-End Data Integration and Semantic Mapping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34420-C5B4-5505-B94A-E2ECFF1B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18"/>
            <a:ext cx="12192000" cy="29889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977540F-BA93-4618-7270-58A108C46F5E}"/>
              </a:ext>
            </a:extLst>
          </p:cNvPr>
          <p:cNvSpPr/>
          <p:nvPr/>
        </p:nvSpPr>
        <p:spPr>
          <a:xfrm>
            <a:off x="6645897" y="1934519"/>
            <a:ext cx="3299381" cy="32210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00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02C27-329C-AD3C-6EBC-BA0F9F73F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77F078-5529-5BD2-4A7F-13306B874417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Human Validation and </a:t>
            </a:r>
            <a:r>
              <a:rPr kumimoji="0" lang="en-CA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Neo4j</a:t>
            </a: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 +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C751E-55CA-5731-D801-EBF638A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944664"/>
            <a:ext cx="569263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572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3f7fe4-4a0b-4a73-89e5-cd77d14116ce">
      <Terms xmlns="http://schemas.microsoft.com/office/infopath/2007/PartnerControls"/>
    </lcf76f155ced4ddcb4097134ff3c332f>
    <TaxCatchAll xmlns="22aa7d73-b866-4b82-9af1-1d0ac6ddfa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4D670D293704E9AAFB7C46A7C1CD6" ma:contentTypeVersion="16" ma:contentTypeDescription="Create a new document." ma:contentTypeScope="" ma:versionID="2129be0ab634420bbee764d4875ab3e5">
  <xsd:schema xmlns:xsd="http://www.w3.org/2001/XMLSchema" xmlns:xs="http://www.w3.org/2001/XMLSchema" xmlns:p="http://schemas.microsoft.com/office/2006/metadata/properties" xmlns:ns2="043f7fe4-4a0b-4a73-89e5-cd77d14116ce" xmlns:ns3="22aa7d73-b866-4b82-9af1-1d0ac6ddfacf" targetNamespace="http://schemas.microsoft.com/office/2006/metadata/properties" ma:root="true" ma:fieldsID="ce021a69343d9be7de65a4785ea8b8d6" ns2:_="" ns3:_="">
    <xsd:import namespace="043f7fe4-4a0b-4a73-89e5-cd77d14116ce"/>
    <xsd:import namespace="22aa7d73-b866-4b82-9af1-1d0ac6ddfa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f7fe4-4a0b-4a73-89e5-cd77d1411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21d2dd0-13a9-4df6-a0d3-7a3610e8c5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a7d73-b866-4b82-9af1-1d0ac6ddfac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2360d8-fa0d-4a1d-97c7-0015902f7a88}" ma:internalName="TaxCatchAll" ma:showField="CatchAllData" ma:web="22aa7d73-b866-4b82-9af1-1d0ac6ddf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C65A3-44F6-40CE-B9ED-76EBA0507B28}">
  <ds:schemaRefs>
    <ds:schemaRef ds:uri="043f7fe4-4a0b-4a73-89e5-cd77d14116ce"/>
    <ds:schemaRef ds:uri="22aa7d73-b866-4b82-9af1-1d0ac6ddfa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545B71-46EE-4D46-84BE-F3D18B94DCEE}">
  <ds:schemaRefs>
    <ds:schemaRef ds:uri="043f7fe4-4a0b-4a73-89e5-cd77d14116ce"/>
    <ds:schemaRef ds:uri="22aa7d73-b866-4b82-9af1-1d0ac6ddfa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4B0060-2E55-4310-A4D6-F4EC3DED6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4_Office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Man Yeung</dc:creator>
  <cp:lastModifiedBy>Maria Sandate Trejo</cp:lastModifiedBy>
  <cp:revision>5</cp:revision>
  <dcterms:created xsi:type="dcterms:W3CDTF">2022-04-05T20:03:39Z</dcterms:created>
  <dcterms:modified xsi:type="dcterms:W3CDTF">2025-10-29T08:42:10Z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0x01010015A4D670D293704E9AAFB7C46A7C1CD6</vt:lpwstr>
  </property>
  <property fmtid="{D5CDD505-2E9C-101B-9397-08002B2CF9AE}" pid="3" name="MediaServiceImageTags">
    <vt:lpwstr/>
  </property>
</Properties>
</file>