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2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DCDE0-DA92-58F1-40D0-D66490B02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F6F1B2-2B90-EE8F-38E4-CAEEEF76F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4160B-D262-60A6-971C-C1CA84691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AA88-6383-400E-96A2-E0C044EEC41C}" type="datetimeFigureOut">
              <a:rPr lang="en-CA" smtClean="0"/>
              <a:t>2025-10-25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904E8-9D43-C946-F429-074600F08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3EE14-DBB9-A422-7E41-40DDB65FB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FE1A-D169-49B4-84CE-D0A2F1FC11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2603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8F8F2-405E-A2A3-8081-56AAF1C02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EDB99C-DA89-17D9-409A-BF114F408F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7A048-E8F2-9A18-0AED-88001955C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AA88-6383-400E-96A2-E0C044EEC41C}" type="datetimeFigureOut">
              <a:rPr lang="en-CA" smtClean="0"/>
              <a:t>2025-10-25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5856A-4CCC-16F8-071D-8FD701130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CC8A0-28BE-3A4F-445F-676B0EB06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FE1A-D169-49B4-84CE-D0A2F1FC11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1255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71508-30C1-EF34-4B91-833DD9CED7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AC98EA-D25F-2143-C2F2-F4382AA5E2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25242-848C-6BFA-61DB-3DB27D575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AA88-6383-400E-96A2-E0C044EEC41C}" type="datetimeFigureOut">
              <a:rPr lang="en-CA" smtClean="0"/>
              <a:t>2025-10-25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3B502-2C48-5F9C-0154-599C95D60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2A0C7-9EA0-EB82-00E0-3B37CEFFC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FE1A-D169-49B4-84CE-D0A2F1FC11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047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27F03-313B-F8F2-4488-C6827ED5E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29610-BDC6-D003-922E-061C5F167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4A1E9-672D-EA0A-8DEB-2C763E56D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AA88-6383-400E-96A2-E0C044EEC41C}" type="datetimeFigureOut">
              <a:rPr lang="en-CA" smtClean="0"/>
              <a:t>2025-10-25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7BF5F-D97C-6802-D325-998274775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CC114-6B3E-2532-129D-381584B27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FE1A-D169-49B4-84CE-D0A2F1FC11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4371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52A8D-6CC0-4CCB-F76C-7F7117ADC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C6D88-031A-80D4-1296-617BC5A7B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B6EAE-F595-1187-14A1-E96F79592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AA88-6383-400E-96A2-E0C044EEC41C}" type="datetimeFigureOut">
              <a:rPr lang="en-CA" smtClean="0"/>
              <a:t>2025-10-25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BE477-867D-773E-9D3E-620A25CF0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8A1F4-CA7E-AAA3-C1E9-E24659C89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FE1A-D169-49B4-84CE-D0A2F1FC11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7158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FBEE1-C208-5B1F-1740-FB3E3CA3E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E17D8-1381-1419-05E7-85EFE20791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DB132E-AAC3-892C-ACE9-6580615C5E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39EFA8-D35E-C140-7F5E-C64F95ED5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AA88-6383-400E-96A2-E0C044EEC41C}" type="datetimeFigureOut">
              <a:rPr lang="en-CA" smtClean="0"/>
              <a:t>2025-10-25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C2AA2-1F8A-0425-B4E4-342603D57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C6F00-53B0-2FE9-5F2A-C06DA996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FE1A-D169-49B4-84CE-D0A2F1FC11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7580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34850-95BE-B502-3F4F-2C175F062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95D1BA-7166-1FA1-1643-C47B7178F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FB3B5B-8706-29F4-080B-07A376686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DF76FE-7E0F-70D3-5411-74DEFF59C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AC6A2E-E3EE-328F-DC0C-1B632F2DFE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D20631-1545-15D3-E3FD-F3BB5571E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AA88-6383-400E-96A2-E0C044EEC41C}" type="datetimeFigureOut">
              <a:rPr lang="en-CA" smtClean="0"/>
              <a:t>2025-10-25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5FFB87-17BF-59CF-B647-4119C7E40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DA445C-A30D-FF6D-E863-D480D8A04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FE1A-D169-49B4-84CE-D0A2F1FC11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6915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37CDE-B36B-730E-6305-34FAE559E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76F5F7-AF27-E39F-9936-9E679F4AF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AA88-6383-400E-96A2-E0C044EEC41C}" type="datetimeFigureOut">
              <a:rPr lang="en-CA" smtClean="0"/>
              <a:t>2025-10-25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DE821-14B4-06A5-5FD1-61DEB320D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9A0DCD-C0DB-28BB-5943-462FD6A57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FE1A-D169-49B4-84CE-D0A2F1FC11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0509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2714B4-4034-CC29-0237-42590F55A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AA88-6383-400E-96A2-E0C044EEC41C}" type="datetimeFigureOut">
              <a:rPr lang="en-CA" smtClean="0"/>
              <a:t>2025-10-25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3AACF8-BD0A-2901-D92F-7B2069BC0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2190A4-027A-BD31-11EE-E5A9ED31F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FE1A-D169-49B4-84CE-D0A2F1FC11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218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A25CD-9A23-6800-BBE4-8AA1D1661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DE96D-8011-9C53-55D0-DFB40B050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B4C8CB-E072-403F-12D0-25CF85EBC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355C1-6829-0960-02A6-BA7CBBCBB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AA88-6383-400E-96A2-E0C044EEC41C}" type="datetimeFigureOut">
              <a:rPr lang="en-CA" smtClean="0"/>
              <a:t>2025-10-25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D69427-D0CF-189F-4BB0-CEDF9BB21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4CC56-425F-49FE-CB88-5A7A8E1AE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FE1A-D169-49B4-84CE-D0A2F1FC11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352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46CDB-76DE-06B0-08FE-5D359B118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9C6762-8448-F047-6ED3-F97E194B8A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56BF9E-0CC4-41EC-71CC-A41BA62D4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DB8B1-3B93-B764-1DEC-4F290669E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AA88-6383-400E-96A2-E0C044EEC41C}" type="datetimeFigureOut">
              <a:rPr lang="en-CA" smtClean="0"/>
              <a:t>2025-10-25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BAC1E-43AD-CA56-D01B-6DCBE8DD2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CB1E1-E4DA-F0C1-073A-0AD7BB508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FE1A-D169-49B4-84CE-D0A2F1FC11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3535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8B78E5-E2B2-4102-B741-9F45FAF85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7C0A2-4992-6DB4-AEB4-7F195184D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EA3BE-684C-5C88-33E2-B50B129F18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62AA88-6383-400E-96A2-E0C044EEC41C}" type="datetimeFigureOut">
              <a:rPr lang="en-CA" smtClean="0"/>
              <a:t>2025-10-25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94766-277B-AEE0-FB76-56C493EFA4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F777E-EAB4-8F83-0711-5097B48F4C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77FE1A-D169-49B4-84CE-D0A2F1FC11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4596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D77617-5BD9-86F8-F70F-9D74E18B04F0}"/>
              </a:ext>
            </a:extLst>
          </p:cNvPr>
          <p:cNvSpPr txBox="1"/>
          <p:nvPr/>
        </p:nvSpPr>
        <p:spPr>
          <a:xfrm>
            <a:off x="438539" y="401216"/>
            <a:ext cx="1674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Mapping_v2.py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0D52EB-3DE1-AC6B-75B1-6BA54DAEF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945" y="1186870"/>
            <a:ext cx="6378493" cy="5006774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79ED2B5-2B3E-8386-10F5-CA438C10389D}"/>
              </a:ext>
            </a:extLst>
          </p:cNvPr>
          <p:cNvCxnSpPr/>
          <p:nvPr/>
        </p:nvCxnSpPr>
        <p:spPr>
          <a:xfrm flipH="1">
            <a:off x="4105469" y="998376"/>
            <a:ext cx="5178490" cy="77444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E00C48F-970F-F514-6223-21C0838009D5}"/>
              </a:ext>
            </a:extLst>
          </p:cNvPr>
          <p:cNvSpPr txBox="1"/>
          <p:nvPr/>
        </p:nvSpPr>
        <p:spPr>
          <a:xfrm>
            <a:off x="9408368" y="770548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There is no good match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01631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EC66A7-A154-5FCA-7811-2ABDB85128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FAE4D40-EDD5-6D1E-C4AE-2F4AE1D2C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50" y="955214"/>
            <a:ext cx="8748518" cy="28577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2C3D3FA-F48D-74DA-AA9E-40BA89F465E7}"/>
              </a:ext>
            </a:extLst>
          </p:cNvPr>
          <p:cNvSpPr txBox="1"/>
          <p:nvPr/>
        </p:nvSpPr>
        <p:spPr>
          <a:xfrm>
            <a:off x="438539" y="401216"/>
            <a:ext cx="1674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Mapping_v3.py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6045627-DF4F-56E3-DE08-DD7324EEAFBC}"/>
              </a:ext>
            </a:extLst>
          </p:cNvPr>
          <p:cNvCxnSpPr/>
          <p:nvPr/>
        </p:nvCxnSpPr>
        <p:spPr>
          <a:xfrm flipH="1">
            <a:off x="3737117" y="770548"/>
            <a:ext cx="5178490" cy="77444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3B53272-BEC3-17D3-FFDA-C6C6449AC7DA}"/>
              </a:ext>
            </a:extLst>
          </p:cNvPr>
          <p:cNvSpPr txBox="1"/>
          <p:nvPr/>
        </p:nvSpPr>
        <p:spPr>
          <a:xfrm>
            <a:off x="8915607" y="493549"/>
            <a:ext cx="11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Corrected</a:t>
            </a:r>
            <a:endParaRPr lang="es-MX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C2AED6-0813-FD5F-6721-10E872AA8636}"/>
              </a:ext>
            </a:extLst>
          </p:cNvPr>
          <p:cNvSpPr txBox="1"/>
          <p:nvPr/>
        </p:nvSpPr>
        <p:spPr>
          <a:xfrm>
            <a:off x="4005944" y="401216"/>
            <a:ext cx="3778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Including similarity and match score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3AB9984-F75D-0003-C07C-ACB4C14D1581}"/>
              </a:ext>
            </a:extLst>
          </p:cNvPr>
          <p:cNvCxnSpPr>
            <a:cxnSpLocks/>
          </p:cNvCxnSpPr>
          <p:nvPr/>
        </p:nvCxnSpPr>
        <p:spPr>
          <a:xfrm flipH="1">
            <a:off x="3737117" y="1729654"/>
            <a:ext cx="5985381" cy="38722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FE924E5-993A-C75C-88FC-8113E626A28E}"/>
              </a:ext>
            </a:extLst>
          </p:cNvPr>
          <p:cNvSpPr txBox="1"/>
          <p:nvPr/>
        </p:nvSpPr>
        <p:spPr>
          <a:xfrm>
            <a:off x="9743578" y="1496388"/>
            <a:ext cx="1602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Wrong: element vs name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82601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1243DB-B870-3B5B-D215-0733D6397B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4E49BA-6300-2EE0-8E96-61B0698DC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73" y="948315"/>
            <a:ext cx="9320068" cy="20194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46D6CA7-221B-AEE0-21D1-F2194D6C4CE1}"/>
              </a:ext>
            </a:extLst>
          </p:cNvPr>
          <p:cNvSpPr txBox="1"/>
          <p:nvPr/>
        </p:nvSpPr>
        <p:spPr>
          <a:xfrm>
            <a:off x="438539" y="401216"/>
            <a:ext cx="1674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Mapping_v3.py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F2FD4B-E319-864D-C13C-9C6FA694197E}"/>
              </a:ext>
            </a:extLst>
          </p:cNvPr>
          <p:cNvCxnSpPr>
            <a:cxnSpLocks/>
          </p:cNvCxnSpPr>
          <p:nvPr/>
        </p:nvCxnSpPr>
        <p:spPr>
          <a:xfrm flipH="1">
            <a:off x="3923729" y="1017037"/>
            <a:ext cx="4991878" cy="6699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4A908A1-FB1B-27CC-D9F1-39E7DF4C76E0}"/>
              </a:ext>
            </a:extLst>
          </p:cNvPr>
          <p:cNvSpPr txBox="1"/>
          <p:nvPr/>
        </p:nvSpPr>
        <p:spPr>
          <a:xfrm>
            <a:off x="8915607" y="493549"/>
            <a:ext cx="2971593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 err="1"/>
              <a:t>Q58259934</a:t>
            </a:r>
            <a:r>
              <a:rPr lang="en-CA" dirty="0"/>
              <a:t> (Urban Areas), which is a scholarly article (</a:t>
            </a:r>
            <a:r>
              <a:rPr lang="en-CA" dirty="0" err="1"/>
              <a:t>P31</a:t>
            </a:r>
            <a:r>
              <a:rPr lang="en-CA" dirty="0"/>
              <a:t>=scholarly article), not the concept “urban area” (</a:t>
            </a:r>
            <a:r>
              <a:rPr lang="en-CA" dirty="0" err="1"/>
              <a:t>Q702492</a:t>
            </a:r>
            <a:r>
              <a:rPr lang="en-CA" dirty="0"/>
              <a:t>)</a:t>
            </a:r>
            <a:endParaRPr lang="es-MX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37C903-5E23-EF98-FC24-C7ECA2F26545}"/>
              </a:ext>
            </a:extLst>
          </p:cNvPr>
          <p:cNvSpPr txBox="1"/>
          <p:nvPr/>
        </p:nvSpPr>
        <p:spPr>
          <a:xfrm>
            <a:off x="4005944" y="401216"/>
            <a:ext cx="3778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Including similarity and match score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7A3C6C4-5ADA-3AE7-CB6F-346F103EC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16" y="2116874"/>
            <a:ext cx="5674483" cy="467950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92552B8-D8E8-6D5E-9CAB-A7244FB999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4798" y="2148644"/>
            <a:ext cx="6640529" cy="430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211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CFF8079-D65F-0268-2624-ED62E5703816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752793" y="1851710"/>
            <a:ext cx="774577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Discards candidates whose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P31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“scholarly article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Q13442814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)”, “book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Q571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)”, “academic journal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Q737498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)”, or other works.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Rewards candidates of type “human settlement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Q486972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)”, “geographical object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Q618123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)”, “geographic region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Q82794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)”, “class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Q16889133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)”,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Keeps the accuracy bonus only if the type is not on the forbidden list.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Adds a simple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plural→singular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test for English keywords (e.g., “Urban areas” → “Urban area”) before scoring.</a:t>
            </a:r>
          </a:p>
        </p:txBody>
      </p:sp>
    </p:spTree>
    <p:extLst>
      <p:ext uri="{BB962C8B-B14F-4D97-AF65-F5344CB8AC3E}">
        <p14:creationId xmlns:p14="http://schemas.microsoft.com/office/powerpoint/2010/main" val="1975188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DE5954-29EF-5668-FA53-FCAAEE23B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4D62E93-1D9F-ACBA-25BA-121628436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70" y="802318"/>
            <a:ext cx="10188823" cy="39703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253332E-C24A-D18A-04F6-F75EDD8EEE9B}"/>
              </a:ext>
            </a:extLst>
          </p:cNvPr>
          <p:cNvSpPr txBox="1"/>
          <p:nvPr/>
        </p:nvSpPr>
        <p:spPr>
          <a:xfrm>
            <a:off x="438539" y="401216"/>
            <a:ext cx="1674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Mapping_v4.py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13BF4B-76B2-AEA5-BFE0-07F57DBE3C7C}"/>
              </a:ext>
            </a:extLst>
          </p:cNvPr>
          <p:cNvSpPr txBox="1"/>
          <p:nvPr/>
        </p:nvSpPr>
        <p:spPr>
          <a:xfrm>
            <a:off x="4005944" y="401216"/>
            <a:ext cx="217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Including </a:t>
            </a:r>
            <a:r>
              <a:rPr lang="en-US" noProof="0" dirty="0" err="1"/>
              <a:t>p31_types</a:t>
            </a:r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4168E58-0511-E36C-0DD4-6186A7AD4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16" y="2116874"/>
            <a:ext cx="5674483" cy="467950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07AEC5B-F49A-B781-9430-6E4D934E37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4798" y="2148644"/>
            <a:ext cx="6640529" cy="4309568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A54B4F-E657-6D1C-4D1C-832514835108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6181540" y="585882"/>
            <a:ext cx="2953129" cy="632006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341E51D-29FD-1EC4-9E74-A2783F0A2856}"/>
              </a:ext>
            </a:extLst>
          </p:cNvPr>
          <p:cNvSpPr txBox="1"/>
          <p:nvPr/>
        </p:nvSpPr>
        <p:spPr>
          <a:xfrm>
            <a:off x="4843530" y="1731641"/>
            <a:ext cx="2971593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dirty="0" err="1"/>
              <a:t>Q58259934</a:t>
            </a:r>
            <a:r>
              <a:rPr lang="en-CA" dirty="0"/>
              <a:t> (Urban Areas), which is a scholarly article (</a:t>
            </a:r>
            <a:r>
              <a:rPr lang="en-CA" dirty="0" err="1"/>
              <a:t>P31</a:t>
            </a:r>
            <a:r>
              <a:rPr lang="en-CA" dirty="0"/>
              <a:t>=scholarly article), not the concept “urban area” (</a:t>
            </a:r>
            <a:r>
              <a:rPr lang="en-CA" dirty="0" err="1"/>
              <a:t>Q702492</a:t>
            </a:r>
            <a:r>
              <a:rPr lang="en-CA" dirty="0"/>
              <a:t>)</a:t>
            </a:r>
            <a:endParaRPr lang="es-MX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BD2B5CA-B366-2791-97EE-6AAC591D403A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2796614" y="1619006"/>
            <a:ext cx="2046916" cy="85129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550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10A5E-5ADE-7CFA-6469-C096D18F6D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9CFF62-1B6D-8C82-8391-D807C0B7D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7486"/>
            <a:ext cx="12192000" cy="17163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9B4806-05F1-01F5-5F2E-2D1FCE3CD0C3}"/>
              </a:ext>
            </a:extLst>
          </p:cNvPr>
          <p:cNvSpPr txBox="1"/>
          <p:nvPr/>
        </p:nvSpPr>
        <p:spPr>
          <a:xfrm>
            <a:off x="438539" y="401216"/>
            <a:ext cx="1674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Mapping_v7.py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C856E5-0CF1-179A-7088-77D49106F6D3}"/>
              </a:ext>
            </a:extLst>
          </p:cNvPr>
          <p:cNvSpPr txBox="1"/>
          <p:nvPr/>
        </p:nvSpPr>
        <p:spPr>
          <a:xfrm>
            <a:off x="4005944" y="401216"/>
            <a:ext cx="749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Solving Urban areas words, (also </a:t>
            </a:r>
            <a:r>
              <a:rPr lang="en-US" dirty="0"/>
              <a:t>includes normalization and plural words)</a:t>
            </a:r>
            <a:endParaRPr lang="en-US" noProof="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7D29C2A-00B2-0EA7-113E-27788E232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4798" y="2148644"/>
            <a:ext cx="6640529" cy="4309568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44F0A17-5A96-869A-4B24-0671B2B4EA33}"/>
              </a:ext>
            </a:extLst>
          </p:cNvPr>
          <p:cNvCxnSpPr>
            <a:cxnSpLocks/>
          </p:cNvCxnSpPr>
          <p:nvPr/>
        </p:nvCxnSpPr>
        <p:spPr>
          <a:xfrm flipH="1">
            <a:off x="3363789" y="986059"/>
            <a:ext cx="2361980" cy="632006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336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9FF30A-AF7D-439F-5FC2-B4DE0A170DBF}"/>
              </a:ext>
            </a:extLst>
          </p:cNvPr>
          <p:cNvSpPr txBox="1"/>
          <p:nvPr/>
        </p:nvSpPr>
        <p:spPr>
          <a:xfrm>
            <a:off x="438539" y="401216"/>
            <a:ext cx="1674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Mapping_v8.py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9CB822-C3A6-118F-AA61-C9A625A5B85A}"/>
              </a:ext>
            </a:extLst>
          </p:cNvPr>
          <p:cNvSpPr txBox="1"/>
          <p:nvPr/>
        </p:nvSpPr>
        <p:spPr>
          <a:xfrm>
            <a:off x="4005944" y="401216"/>
            <a:ext cx="4804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Correction (first context and then exact match)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A7CF22-F8C8-ED23-806F-27F3F4183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36" y="1445134"/>
            <a:ext cx="11850127" cy="291109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ECC0766-8465-D9EA-D4EB-C808AA881C80}"/>
              </a:ext>
            </a:extLst>
          </p:cNvPr>
          <p:cNvCxnSpPr>
            <a:cxnSpLocks/>
          </p:cNvCxnSpPr>
          <p:nvPr/>
        </p:nvCxnSpPr>
        <p:spPr>
          <a:xfrm flipH="1">
            <a:off x="8230429" y="965200"/>
            <a:ext cx="1147251" cy="1111940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72E1E13-52E9-4A84-DE5E-B6BC6150248E}"/>
              </a:ext>
            </a:extLst>
          </p:cNvPr>
          <p:cNvCxnSpPr>
            <a:cxnSpLocks/>
          </p:cNvCxnSpPr>
          <p:nvPr/>
        </p:nvCxnSpPr>
        <p:spPr>
          <a:xfrm flipH="1" flipV="1">
            <a:off x="5734490" y="2245041"/>
            <a:ext cx="673650" cy="294671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C96F4E7-2FA2-901D-2772-9B6C0FAF41E8}"/>
              </a:ext>
            </a:extLst>
          </p:cNvPr>
          <p:cNvSpPr txBox="1"/>
          <p:nvPr/>
        </p:nvSpPr>
        <p:spPr>
          <a:xfrm>
            <a:off x="4677889" y="5228200"/>
            <a:ext cx="2151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Wrong </a:t>
            </a:r>
            <a:r>
              <a:rPr lang="en-US" dirty="0" err="1"/>
              <a:t>lineage_path</a:t>
            </a:r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126151E-2764-425E-A6A1-57D57A346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1619" y="2432738"/>
            <a:ext cx="3401832" cy="4299778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C4AF2F3-CBB3-7302-C1C6-34544F4EBB05}"/>
              </a:ext>
            </a:extLst>
          </p:cNvPr>
          <p:cNvCxnSpPr>
            <a:cxnSpLocks/>
          </p:cNvCxnSpPr>
          <p:nvPr/>
        </p:nvCxnSpPr>
        <p:spPr>
          <a:xfrm>
            <a:off x="6560540" y="5344160"/>
            <a:ext cx="2891995" cy="90077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499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6F820D-CA11-5CBE-DA9E-5D74026C5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5667"/>
            <a:ext cx="12192000" cy="33866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AEA201-83AA-FD09-10DB-8D0E78A6A1F2}"/>
              </a:ext>
            </a:extLst>
          </p:cNvPr>
          <p:cNvSpPr txBox="1"/>
          <p:nvPr/>
        </p:nvSpPr>
        <p:spPr>
          <a:xfrm>
            <a:off x="438539" y="401216"/>
            <a:ext cx="1674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Mapping_v9.py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3A0512-AC4D-55B3-993A-95E62DB4D1B7}"/>
              </a:ext>
            </a:extLst>
          </p:cNvPr>
          <p:cNvSpPr txBox="1"/>
          <p:nvPr/>
        </p:nvSpPr>
        <p:spPr>
          <a:xfrm>
            <a:off x="4005944" y="401216"/>
            <a:ext cx="2489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Correction (</a:t>
            </a:r>
            <a:r>
              <a:rPr lang="en-US" dirty="0" err="1"/>
              <a:t>p279_path</a:t>
            </a:r>
            <a:r>
              <a:rPr lang="en-US" dirty="0"/>
              <a:t>)</a:t>
            </a:r>
            <a:endParaRPr lang="en-US" noProof="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11E3566-816E-20B4-03C8-4FEF7FFC0E69}"/>
              </a:ext>
            </a:extLst>
          </p:cNvPr>
          <p:cNvCxnSpPr>
            <a:cxnSpLocks/>
          </p:cNvCxnSpPr>
          <p:nvPr/>
        </p:nvCxnSpPr>
        <p:spPr>
          <a:xfrm>
            <a:off x="4768770" y="891251"/>
            <a:ext cx="672160" cy="2065565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12476EF-C36E-39A1-70B2-5B2B2DD9F1AB}"/>
              </a:ext>
            </a:extLst>
          </p:cNvPr>
          <p:cNvSpPr txBox="1"/>
          <p:nvPr/>
        </p:nvSpPr>
        <p:spPr>
          <a:xfrm>
            <a:off x="5440930" y="944127"/>
            <a:ext cx="98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3 Levels</a:t>
            </a:r>
          </a:p>
        </p:txBody>
      </p:sp>
    </p:spTree>
    <p:extLst>
      <p:ext uri="{BB962C8B-B14F-4D97-AF65-F5344CB8AC3E}">
        <p14:creationId xmlns:p14="http://schemas.microsoft.com/office/powerpoint/2010/main" val="3683152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243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Maria Sandate Trejo</dc:creator>
  <cp:lastModifiedBy>Maria Sandate Trejo</cp:lastModifiedBy>
  <cp:revision>5</cp:revision>
  <dcterms:created xsi:type="dcterms:W3CDTF">2025-10-24T17:45:31Z</dcterms:created>
  <dcterms:modified xsi:type="dcterms:W3CDTF">2025-10-26T06:24:10Z</dcterms:modified>
</cp:coreProperties>
</file>