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2a896cb6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2a896cb6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2a896cb6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2a896cb6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2a896cb6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2a896cb6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2a896cb6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2a896cb6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2a896cb6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2a896cb6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2a896cb6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2a896cb6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2a896cb6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2a896cb6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2a896cb6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2a896cb6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2a896cb6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2a896cb6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2a896cb6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2a896cb6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0" y="-70825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61300" y="1326550"/>
            <a:ext cx="6715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Transformação Digital: 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Arquitetura da Plataforma de Dados do Grupo Boticário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025" y="2072700"/>
            <a:ext cx="3070802" cy="3070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822000" y="775975"/>
            <a:ext cx="770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Observações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1002625" y="1457150"/>
            <a:ext cx="77001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A arquitetura de dados proposta no Google Cloud Platform tem muito beneficios, oferece uma variedade de serviços e recursos para gerenciar e analisar os dados de forma eficiente, garantindo segurança e governança adequadas.</a:t>
            </a:r>
            <a:br>
              <a:rPr lang="pt-BR" sz="12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Também é importante trazermos alguns pontos de observação que a utilização do GCP pode trazer.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O Custo: Apesar de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oferecer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opções variadas de preços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flexíveis,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utilizar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vários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serviços pode aumentar bastante o custo operacional.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Se o volume de dados e dos serviços que serão utilizados for muito grande pode ocorrer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latência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nos serviços. </a:t>
            </a:r>
            <a:br>
              <a:rPr lang="pt-BR" sz="12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A arquitetura proposta envolve serviços variados de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armazenamento, sendo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necessário uma estratégia eficiente para o gerenciamento dos dados e integração.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849" y="4143249"/>
            <a:ext cx="929425" cy="9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15525" y="823075"/>
            <a:ext cx="13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Objetivo: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082850" y="1678225"/>
            <a:ext cx="6523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Com o avanço da tecnologia, o aumento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considerável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da quantidade de dados e o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benefício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de uma utilização inteligente da infinidade de dados que a empresa recebe,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precisamos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definir uma arquitetura com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tecnologia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em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Nuvem,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que seja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escalável,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robusta,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flexível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e segura.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849" y="4143249"/>
            <a:ext cx="929425" cy="9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-9765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825850" y="837900"/>
            <a:ext cx="671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Arquitetura proposta: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889950" y="1452675"/>
            <a:ext cx="509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Utilizaremos o Google Cloud Platform como nuvem principal.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25850" y="2051850"/>
            <a:ext cx="5099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GCP oferece escalabilidade, segurança, desempenho e confiabilidade, além de uma ampla gama de serviços para infraestrutura, armazenamento, análise de dados e muito mais.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849" y="4143249"/>
            <a:ext cx="929425" cy="9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-40250" y="-70825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800500" y="824650"/>
            <a:ext cx="671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Desenho da arquitetura proposta: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5" y="1714500"/>
            <a:ext cx="9014351" cy="23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9849" y="4143249"/>
            <a:ext cx="929425" cy="9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854550" y="725925"/>
            <a:ext cx="50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813875" y="798200"/>
            <a:ext cx="463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Camada de </a:t>
            </a:r>
            <a:r>
              <a:rPr lang="pt-BR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ingestão: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2250" y="1313275"/>
            <a:ext cx="80550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Cloud Storage: Armazenamento de dados brutos recebidos de fontes variadas.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Cloud Functions: Processamento de eventos em tempo real.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Cloud Pub/Sub: Gerenciamento das mensagens e garantia de entrega dos dados de maneira assíncrona.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849" y="4143249"/>
            <a:ext cx="929425" cy="9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97925" y="82700"/>
            <a:ext cx="67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855650" y="764350"/>
            <a:ext cx="463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Camada de processamento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668475" y="1590850"/>
            <a:ext cx="77001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Cloud Dataflow: orquestrar e executar as transformações de dados em larga escala, além de permitir o processamento em tempo real.</a:t>
            </a:r>
            <a:br>
              <a:rPr lang="pt-BR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Cloud Dataproc: para processamento de grandes volumes de dados utilizando a tecnologia do Apache Hadoop e Spark.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849" y="4143249"/>
            <a:ext cx="929425" cy="9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795175" y="788375"/>
            <a:ext cx="463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Camada de Armazenamento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949825" y="1577475"/>
            <a:ext cx="7700100" cy="19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BigQuery: para armazenamento de dados estruturados e semiestruturados, permitindo consultas em tempo real e suportando grandes volumes de dados.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Cloud Spanner: para armazenamento de dados relacionais, garantindo alta disponibilidade e consistência dos dados.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849" y="4143249"/>
            <a:ext cx="929425" cy="9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854550" y="1402775"/>
            <a:ext cx="67155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Camada de Consumo e Análise: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Data Studio, Tableau e Power BI: para visualização e análise dos dados armazenados no BigQuery.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804925" y="781925"/>
            <a:ext cx="463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Camada de Visualização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804925" y="2770475"/>
            <a:ext cx="77001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Além das ferramentas de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análises,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o GCP também oferece a Cloud ML Engine: para criação e implantação de modelos de machine learning em escala e a Cloud Natural Language: para análise de sentimentos e extração de informações de texto.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849" y="4143249"/>
            <a:ext cx="929425" cy="9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795900" y="769100"/>
            <a:ext cx="463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Camada de Segurança e Governança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885425" y="1296738"/>
            <a:ext cx="77001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dentity and Access Management (IAM): para gerenciamento de acesso aos recursos do Google Cloud.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Cloud Security Command Center: monitoramento e gerenciamento de riscos de segurança.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Data Loss Prevention (DLP): para proteção de dados sensíveis e pessoais.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885425" y="2897300"/>
            <a:ext cx="77001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latin typeface="Raleway"/>
                <a:ea typeface="Raleway"/>
                <a:cs typeface="Raleway"/>
                <a:sym typeface="Raleway"/>
              </a:rPr>
              <a:t>O GCP possui uma variedadee </a:t>
            </a:r>
            <a:r>
              <a:rPr i="1" lang="pt-BR" sz="1200">
                <a:latin typeface="Raleway"/>
                <a:ea typeface="Raleway"/>
                <a:cs typeface="Raleway"/>
                <a:sym typeface="Raleway"/>
              </a:rPr>
              <a:t>de sistemas</a:t>
            </a:r>
            <a:r>
              <a:rPr i="1" lang="pt-BR" sz="1200">
                <a:latin typeface="Raleway"/>
                <a:ea typeface="Raleway"/>
                <a:cs typeface="Raleway"/>
                <a:sym typeface="Raleway"/>
              </a:rPr>
              <a:t> para segurança e </a:t>
            </a:r>
            <a:r>
              <a:rPr i="1" lang="pt-BR" sz="1200">
                <a:latin typeface="Raleway"/>
                <a:ea typeface="Raleway"/>
                <a:cs typeface="Raleway"/>
                <a:sym typeface="Raleway"/>
              </a:rPr>
              <a:t>governança,</a:t>
            </a:r>
            <a:r>
              <a:rPr i="1" lang="pt-BR" sz="1200">
                <a:latin typeface="Raleway"/>
                <a:ea typeface="Raleway"/>
                <a:cs typeface="Raleway"/>
                <a:sym typeface="Raleway"/>
              </a:rPr>
              <a:t> nesse caso também é possível utilizar o Cloud Data Catalog para catalogar e gerenciar os metadados dos dados armazenados no BigQuery e outros serviços do Google Cloud.</a:t>
            </a:r>
            <a:br>
              <a:rPr i="1" lang="pt-BR" sz="1200">
                <a:latin typeface="Raleway"/>
                <a:ea typeface="Raleway"/>
                <a:cs typeface="Raleway"/>
                <a:sym typeface="Raleway"/>
              </a:rPr>
            </a:br>
            <a:endParaRPr i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latin typeface="Raleway"/>
                <a:ea typeface="Raleway"/>
                <a:cs typeface="Raleway"/>
                <a:sym typeface="Raleway"/>
              </a:rPr>
              <a:t>Para a comunicação on-premises x cloud, </a:t>
            </a:r>
            <a:r>
              <a:rPr i="1" lang="pt-BR" sz="1200">
                <a:latin typeface="Raleway"/>
                <a:ea typeface="Raleway"/>
                <a:cs typeface="Raleway"/>
                <a:sym typeface="Raleway"/>
              </a:rPr>
              <a:t>poderia</a:t>
            </a:r>
            <a:r>
              <a:rPr i="1" lang="pt-BR" sz="1200">
                <a:latin typeface="Raleway"/>
                <a:ea typeface="Raleway"/>
                <a:cs typeface="Raleway"/>
                <a:sym typeface="Raleway"/>
              </a:rPr>
              <a:t> utilizar o Cloud VPN para conexões seguras, além de utilizar o Cloud Interconnect para conexões dedicadas e de alta largura de banda. Também é possível utilizar o Cloud Storage Transfer.</a:t>
            </a:r>
            <a:endParaRPr i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849" y="4143249"/>
            <a:ext cx="929425" cy="9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