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26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133973-6952-4473-A939-F31E1F41E5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6DF6-A54B-4207-8EB5-D0714567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4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Identifiers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Identifiers: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 components require names. </a:t>
            </a:r>
            <a:endParaRPr lang="en-US" dirty="0" smtClean="0"/>
          </a:p>
          <a:p>
            <a:r>
              <a:rPr lang="en-US" dirty="0" smtClean="0"/>
              <a:t>Names </a:t>
            </a:r>
            <a:r>
              <a:rPr lang="en-US" dirty="0"/>
              <a:t>used for classes, variables and methods are called identifiers.</a:t>
            </a:r>
          </a:p>
        </p:txBody>
      </p:sp>
    </p:spTree>
    <p:extLst>
      <p:ext uri="{BB962C8B-B14F-4D97-AF65-F5344CB8AC3E}">
        <p14:creationId xmlns:p14="http://schemas.microsoft.com/office/powerpoint/2010/main" val="30261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points to remember about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identifiers should begin with a letter (A to Z or a to z), currency character ($) or an underscore (_).</a:t>
            </a:r>
          </a:p>
          <a:p>
            <a:r>
              <a:rPr lang="en-US" dirty="0"/>
              <a:t>After the first character identifiers can have any combination of characters.</a:t>
            </a:r>
          </a:p>
          <a:p>
            <a:r>
              <a:rPr lang="en-US" dirty="0"/>
              <a:t>A key word cannot be used as an identifier.</a:t>
            </a:r>
          </a:p>
          <a:p>
            <a:r>
              <a:rPr lang="en-US" dirty="0"/>
              <a:t>Most importantly identifiers are case sensitive.</a:t>
            </a:r>
          </a:p>
          <a:p>
            <a:r>
              <a:rPr lang="en-US" dirty="0"/>
              <a:t>Examples of legal identifiers: age, $salary, _value, __1_value</a:t>
            </a:r>
          </a:p>
          <a:p>
            <a:r>
              <a:rPr lang="en-US"/>
              <a:t>Examples of illegal identifiers: 123abc, -salary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 Identifiers</vt:lpstr>
      <vt:lpstr>Java Identifiers: </vt:lpstr>
      <vt:lpstr>several points to remember about identifiers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Identifiers</dc:title>
  <dc:creator>Arepalli, Manga Rao</dc:creator>
  <cp:lastModifiedBy>Arepalli, Manga Rao</cp:lastModifiedBy>
  <cp:revision>4</cp:revision>
  <dcterms:created xsi:type="dcterms:W3CDTF">2015-08-10T16:32:28Z</dcterms:created>
  <dcterms:modified xsi:type="dcterms:W3CDTF">2015-08-10T16:33:31Z</dcterms:modified>
</cp:coreProperties>
</file>