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1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5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96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0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5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7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0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0816-2EB0-4A6A-BD0F-DC0999FEF70A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730DBA-C361-446C-A6F2-8F401B5E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(Advanced or Enhanced For loop):</a:t>
            </a:r>
          </a:p>
        </p:txBody>
      </p:sp>
    </p:spTree>
    <p:extLst>
      <p:ext uri="{BB962C8B-B14F-4D97-AF65-F5344CB8AC3E}">
        <p14:creationId xmlns:p14="http://schemas.microsoft.com/office/powerpoint/2010/main" val="21608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</a:t>
            </a:r>
            <a:r>
              <a:rPr lang="en-US" dirty="0" err="1"/>
              <a:t>varargs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varargs</a:t>
            </a:r>
            <a:r>
              <a:rPr lang="en-US" dirty="0"/>
              <a:t> uses ellipsis i.e. three dots after the data type. Syntax is as follows:</a:t>
            </a:r>
          </a:p>
          <a:p>
            <a:r>
              <a:rPr lang="en-US" dirty="0" err="1"/>
              <a:t>return_type</a:t>
            </a:r>
            <a:r>
              <a:rPr lang="en-US" dirty="0"/>
              <a:t> </a:t>
            </a:r>
            <a:r>
              <a:rPr lang="en-US" dirty="0" err="1"/>
              <a:t>method_name</a:t>
            </a:r>
            <a:r>
              <a:rPr lang="en-US" dirty="0"/>
              <a:t>(</a:t>
            </a:r>
            <a:r>
              <a:rPr lang="en-US" dirty="0" err="1"/>
              <a:t>data_type</a:t>
            </a:r>
            <a:r>
              <a:rPr lang="en-US" dirty="0"/>
              <a:t>... </a:t>
            </a:r>
            <a:r>
              <a:rPr lang="en-US" dirty="0" err="1"/>
              <a:t>variableName</a:t>
            </a:r>
            <a:r>
              <a:rPr lang="en-US" dirty="0"/>
              <a:t>){}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of </a:t>
            </a:r>
            <a:r>
              <a:rPr lang="en-US" dirty="0" err="1"/>
              <a:t>Varargs</a:t>
            </a:r>
            <a:r>
              <a:rPr lang="en-US" dirty="0"/>
              <a:t> in java: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VarargsExample1{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display(String...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"display method invoked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display();</a:t>
            </a:r>
            <a:r>
              <a:rPr lang="en-US" i="1" dirty="0">
                <a:solidFill>
                  <a:srgbClr val="3F7F5F"/>
                </a:solidFill>
                <a:latin typeface="Consolas" panose="020B0609020204030204" pitchFamily="49" charset="0"/>
              </a:rPr>
              <a:t>//zero argument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display(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"my"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"is"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varargs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3F7F5F"/>
                </a:solidFill>
                <a:latin typeface="Consolas" panose="020B0609020204030204" pitchFamily="49" charset="0"/>
              </a:rPr>
              <a:t>//four arguments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7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using the </a:t>
            </a:r>
            <a:r>
              <a:rPr lang="en-US" dirty="0" err="1"/>
              <a:t>varargs</a:t>
            </a:r>
            <a:r>
              <a:rPr lang="en-US" dirty="0"/>
              <a:t>, you must follow some rules otherwise program code won't compile. The rules are as follows:</a:t>
            </a:r>
          </a:p>
          <a:p>
            <a:r>
              <a:rPr lang="en-US" dirty="0"/>
              <a:t>There can be only one variable argument in the method.</a:t>
            </a:r>
          </a:p>
          <a:p>
            <a:r>
              <a:rPr lang="en-US" dirty="0"/>
              <a:t>Variable argument (</a:t>
            </a:r>
            <a:r>
              <a:rPr lang="en-US" dirty="0" err="1"/>
              <a:t>varargs</a:t>
            </a:r>
            <a:r>
              <a:rPr lang="en-US" dirty="0"/>
              <a:t>) must be the last argument.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1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</a:t>
            </a:r>
            <a:r>
              <a:rPr lang="en-US" dirty="0" err="1"/>
              <a:t>varargs</a:t>
            </a:r>
            <a:r>
              <a:rPr lang="en-US" dirty="0"/>
              <a:t> that fails to compile: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void</a:t>
            </a:r>
            <a:r>
              <a:rPr lang="en-US" dirty="0"/>
              <a:t> method(String... a, </a:t>
            </a:r>
            <a:r>
              <a:rPr lang="en-US" b="1" dirty="0"/>
              <a:t>int</a:t>
            </a:r>
            <a:r>
              <a:rPr lang="en-US" dirty="0"/>
              <a:t>... b){}//Compile time error  </a:t>
            </a:r>
          </a:p>
          <a:p>
            <a:r>
              <a:rPr lang="en-US" dirty="0"/>
              <a:t>  </a:t>
            </a:r>
            <a:r>
              <a:rPr lang="en-US" b="1" dirty="0"/>
              <a:t>void</a:t>
            </a:r>
            <a:r>
              <a:rPr lang="en-US" dirty="0"/>
              <a:t> method(</a:t>
            </a:r>
            <a:r>
              <a:rPr lang="en-US" b="1" dirty="0"/>
              <a:t>int</a:t>
            </a:r>
            <a:r>
              <a:rPr lang="en-US" dirty="0"/>
              <a:t>... a, String b){}//Compile time error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</a:t>
            </a:r>
            <a:r>
              <a:rPr lang="en-US" dirty="0" err="1"/>
              <a:t>Varargs</a:t>
            </a:r>
            <a:r>
              <a:rPr lang="en-US" dirty="0"/>
              <a:t> that is the last argument in the method: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VarargsExample3{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String...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 is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display(500,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3F7F5F"/>
                </a:solidFill>
                <a:latin typeface="Consolas" panose="020B0609020204030204" pitchFamily="49" charset="0"/>
              </a:rPr>
              <a:t>//one argument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display(1000,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"my"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"is"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"varargs"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i="1" dirty="0">
                <a:solidFill>
                  <a:srgbClr val="3F7F5F"/>
                </a:solidFill>
                <a:latin typeface="Consolas" panose="020B0609020204030204" pitchFamily="49" charset="0"/>
              </a:rPr>
              <a:t>//four arguments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2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Import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508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static import feature of Java 5 facilitate the java programmer to access any static member, static method of a class directly. There is no need to qualify it by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296443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static import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coding is required if you have access any static member of a class </a:t>
            </a:r>
            <a:r>
              <a:rPr lang="en-US" dirty="0" err="1"/>
              <a:t>oftenly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3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static import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overuse the static import feature, it makes the program unreadable and unmaintainable.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5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of static import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java.lang.System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StaticImportExample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Now no need of </a:t>
            </a:r>
            <a:r>
              <a:rPr lang="en-US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endParaRPr lang="en-US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for-each loop introduced in Java5. It is mainly used to traverse array or collection elements. The advantage of for-each loop is that it eliminates the possibility of bugs and makes the code more readable.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2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difference between import and static import?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 allows the java programmer to access classes of a package without package qualification</a:t>
            </a:r>
          </a:p>
          <a:p>
            <a:r>
              <a:rPr lang="en-US" dirty="0"/>
              <a:t> whereas the static import feature allows to access the static members of a class without the class qualification. </a:t>
            </a:r>
          </a:p>
          <a:p>
            <a:r>
              <a:rPr lang="en-US" dirty="0"/>
              <a:t>The import provides accessibility to classes and interface whereas static import provides accessibility to static methods and members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381187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for-each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makes the code more readable.</a:t>
            </a:r>
          </a:p>
          <a:p>
            <a:r>
              <a:rPr lang="en-US" dirty="0"/>
              <a:t>It </a:t>
            </a:r>
            <a:r>
              <a:rPr lang="en-US" dirty="0" err="1"/>
              <a:t>elimnates</a:t>
            </a:r>
            <a:r>
              <a:rPr lang="en-US" dirty="0"/>
              <a:t> the possibility of programming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8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for-each loop: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data_type</a:t>
            </a:r>
            <a:r>
              <a:rPr lang="en-US" dirty="0"/>
              <a:t> variable : array | collection){}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Example of for-each loop for traversing the array elements: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ForEachExample1{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[]={12,13,14,44};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7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Example of for-each loop for traversing the collection elements: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49"/>
            <a:ext cx="8596668" cy="42857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ForEachExample2{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vimal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sonoo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ratan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 Argument</a:t>
            </a:r>
          </a:p>
        </p:txBody>
      </p:sp>
    </p:spTree>
    <p:extLst>
      <p:ext uri="{BB962C8B-B14F-4D97-AF65-F5344CB8AC3E}">
        <p14:creationId xmlns:p14="http://schemas.microsoft.com/office/powerpoint/2010/main" val="77548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Argument (</a:t>
            </a:r>
            <a:r>
              <a:rPr lang="en-US" dirty="0" err="1"/>
              <a:t>Varargs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varrags</a:t>
            </a:r>
            <a:r>
              <a:rPr lang="en-US" dirty="0"/>
              <a:t> allows the method to accept zero or </a:t>
            </a:r>
            <a:r>
              <a:rPr lang="en-US" dirty="0" err="1"/>
              <a:t>muliple</a:t>
            </a:r>
            <a:r>
              <a:rPr lang="en-US" dirty="0"/>
              <a:t> arguments. Before </a:t>
            </a:r>
            <a:r>
              <a:rPr lang="en-US" dirty="0" err="1"/>
              <a:t>varargs</a:t>
            </a:r>
            <a:r>
              <a:rPr lang="en-US" dirty="0"/>
              <a:t> either we use overloaded method or take an array as the method parameter but it was not considered good because it leads to the maintenance problem.</a:t>
            </a:r>
          </a:p>
          <a:p>
            <a:r>
              <a:rPr lang="en-US" dirty="0"/>
              <a:t>If we don't know how many argument we will have to pass in the method, </a:t>
            </a:r>
            <a:r>
              <a:rPr lang="en-US" dirty="0" err="1"/>
              <a:t>varargs</a:t>
            </a:r>
            <a:r>
              <a:rPr lang="en-US" dirty="0"/>
              <a:t> is the better approach.</a:t>
            </a:r>
          </a:p>
        </p:txBody>
      </p:sp>
    </p:spTree>
    <p:extLst>
      <p:ext uri="{BB962C8B-B14F-4D97-AF65-F5344CB8AC3E}">
        <p14:creationId xmlns:p14="http://schemas.microsoft.com/office/powerpoint/2010/main" val="420569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</a:t>
            </a:r>
            <a:r>
              <a:rPr lang="en-US" dirty="0" err="1"/>
              <a:t>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don't have to provide overloaded methods so less code.</a:t>
            </a:r>
          </a:p>
        </p:txBody>
      </p:sp>
    </p:spTree>
    <p:extLst>
      <p:ext uri="{BB962C8B-B14F-4D97-AF65-F5344CB8AC3E}">
        <p14:creationId xmlns:p14="http://schemas.microsoft.com/office/powerpoint/2010/main" val="2669756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735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Trebuchet MS</vt:lpstr>
      <vt:lpstr>Wingdings 3</vt:lpstr>
      <vt:lpstr>Facet</vt:lpstr>
      <vt:lpstr>For-each loop</vt:lpstr>
      <vt:lpstr>For-each loop</vt:lpstr>
      <vt:lpstr>Advantage of for-each loop </vt:lpstr>
      <vt:lpstr>Syntax of for-each loop: </vt:lpstr>
      <vt:lpstr>Simple Example of for-each loop for traversing the array elements: </vt:lpstr>
      <vt:lpstr>Simple Example of for-each loop for traversing the collection elements: </vt:lpstr>
      <vt:lpstr>Varargs </vt:lpstr>
      <vt:lpstr>Variable Argument (Varargs) </vt:lpstr>
      <vt:lpstr>Advantage of varargs</vt:lpstr>
      <vt:lpstr>Syntax of varargs: </vt:lpstr>
      <vt:lpstr>Simple Example of Varargs in java: </vt:lpstr>
      <vt:lpstr>Rules</vt:lpstr>
      <vt:lpstr>Examples of varargs that fails to compile: </vt:lpstr>
      <vt:lpstr>Example of Varargs that is the last argument in the method: </vt:lpstr>
      <vt:lpstr>Static Import </vt:lpstr>
      <vt:lpstr>static import</vt:lpstr>
      <vt:lpstr>Advantage of static import </vt:lpstr>
      <vt:lpstr>Disadvantage of static import </vt:lpstr>
      <vt:lpstr>Simple Example of static import </vt:lpstr>
      <vt:lpstr>What is the difference between import and static import? 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Arepalli, Manga Rao</dc:creator>
  <cp:lastModifiedBy>Arepalli, Manga Rao (US - Hyderabad)</cp:lastModifiedBy>
  <cp:revision>12</cp:revision>
  <dcterms:created xsi:type="dcterms:W3CDTF">2015-10-19T14:16:31Z</dcterms:created>
  <dcterms:modified xsi:type="dcterms:W3CDTF">2018-07-12T14:34:54Z</dcterms:modified>
</cp:coreProperties>
</file>