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FC7FF-D926-4F14-AB28-0203D76602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10E9A-F852-4AC6-AA3A-D61430E877AA}">
      <dgm:prSet/>
      <dgm:spPr/>
      <dgm:t>
        <a:bodyPr/>
        <a:lstStyle/>
        <a:p>
          <a:pPr rtl="0"/>
          <a:r>
            <a:rPr lang="en-US" smtClean="0"/>
            <a:t>local variables</a:t>
          </a:r>
          <a:endParaRPr lang="en-US"/>
        </a:p>
      </dgm:t>
    </dgm:pt>
    <dgm:pt modelId="{A508939F-7D6D-4B1E-A967-8468FF39A540}" type="parTrans" cxnId="{A27C7299-F75B-488F-A1E7-79EA88846111}">
      <dgm:prSet/>
      <dgm:spPr/>
      <dgm:t>
        <a:bodyPr/>
        <a:lstStyle/>
        <a:p>
          <a:endParaRPr lang="en-US"/>
        </a:p>
      </dgm:t>
    </dgm:pt>
    <dgm:pt modelId="{49123FF0-0855-4E07-9B15-C3E16083355E}" type="sibTrans" cxnId="{A27C7299-F75B-488F-A1E7-79EA88846111}">
      <dgm:prSet/>
      <dgm:spPr/>
      <dgm:t>
        <a:bodyPr/>
        <a:lstStyle/>
        <a:p>
          <a:endParaRPr lang="en-US"/>
        </a:p>
      </dgm:t>
    </dgm:pt>
    <dgm:pt modelId="{AEA5A243-4933-4D88-BFC1-A53C19CC47B5}">
      <dgm:prSet/>
      <dgm:spPr/>
      <dgm:t>
        <a:bodyPr/>
        <a:lstStyle/>
        <a:p>
          <a:pPr rtl="0"/>
          <a:r>
            <a:rPr lang="en-US" smtClean="0"/>
            <a:t>instance variables</a:t>
          </a:r>
          <a:endParaRPr lang="en-US"/>
        </a:p>
      </dgm:t>
    </dgm:pt>
    <dgm:pt modelId="{C06BA1FA-A53A-45DD-BDDB-90F6C30FCADA}" type="parTrans" cxnId="{FFCF677A-3032-46EE-AEAE-1F401C83F139}">
      <dgm:prSet/>
      <dgm:spPr/>
      <dgm:t>
        <a:bodyPr/>
        <a:lstStyle/>
        <a:p>
          <a:endParaRPr lang="en-US"/>
        </a:p>
      </dgm:t>
    </dgm:pt>
    <dgm:pt modelId="{CD4B313B-642A-41F5-9900-86D990204A82}" type="sibTrans" cxnId="{FFCF677A-3032-46EE-AEAE-1F401C83F139}">
      <dgm:prSet/>
      <dgm:spPr/>
      <dgm:t>
        <a:bodyPr/>
        <a:lstStyle/>
        <a:p>
          <a:endParaRPr lang="en-US"/>
        </a:p>
      </dgm:t>
    </dgm:pt>
    <dgm:pt modelId="{9C88E7D0-66BE-48C0-B1A4-09F098E0D7ED}">
      <dgm:prSet/>
      <dgm:spPr/>
      <dgm:t>
        <a:bodyPr/>
        <a:lstStyle/>
        <a:p>
          <a:pPr rtl="0"/>
          <a:r>
            <a:rPr lang="en-US" smtClean="0"/>
            <a:t>static variables</a:t>
          </a:r>
          <a:endParaRPr lang="en-US"/>
        </a:p>
      </dgm:t>
    </dgm:pt>
    <dgm:pt modelId="{D5244F17-B411-42CB-80B7-A4EAC7738E9E}" type="parTrans" cxnId="{58128C60-5477-4B4C-B4BB-EA1656C94B56}">
      <dgm:prSet/>
      <dgm:spPr/>
      <dgm:t>
        <a:bodyPr/>
        <a:lstStyle/>
        <a:p>
          <a:endParaRPr lang="en-US"/>
        </a:p>
      </dgm:t>
    </dgm:pt>
    <dgm:pt modelId="{E0E8C569-752A-483B-8A59-C3F40B87B34B}" type="sibTrans" cxnId="{58128C60-5477-4B4C-B4BB-EA1656C94B56}">
      <dgm:prSet/>
      <dgm:spPr/>
      <dgm:t>
        <a:bodyPr/>
        <a:lstStyle/>
        <a:p>
          <a:endParaRPr lang="en-US"/>
        </a:p>
      </dgm:t>
    </dgm:pt>
    <dgm:pt modelId="{152864F2-B10E-4A83-88F5-E04B3170E24F}">
      <dgm:prSet/>
      <dgm:spPr/>
      <dgm:t>
        <a:bodyPr/>
        <a:lstStyle/>
        <a:p>
          <a:r>
            <a:rPr lang="en-US" dirty="0" smtClean="0"/>
            <a:t>A variable that is declared inside the method  or the constructor </a:t>
          </a:r>
          <a:r>
            <a:rPr lang="en-US" smtClean="0"/>
            <a:t>or block</a:t>
          </a:r>
          <a:endParaRPr lang="en-US" dirty="0"/>
        </a:p>
      </dgm:t>
    </dgm:pt>
    <dgm:pt modelId="{E80C2053-6B4F-4B06-A264-CC361B3A9EF7}" type="parTrans" cxnId="{65A6818B-711C-4A51-AA33-B742A7196DB8}">
      <dgm:prSet/>
      <dgm:spPr/>
      <dgm:t>
        <a:bodyPr/>
        <a:lstStyle/>
        <a:p>
          <a:endParaRPr lang="en-US"/>
        </a:p>
      </dgm:t>
    </dgm:pt>
    <dgm:pt modelId="{39A22E38-AA0B-4159-96F6-4A070E4E09C5}" type="sibTrans" cxnId="{65A6818B-711C-4A51-AA33-B742A7196DB8}">
      <dgm:prSet/>
      <dgm:spPr/>
      <dgm:t>
        <a:bodyPr/>
        <a:lstStyle/>
        <a:p>
          <a:endParaRPr lang="en-US"/>
        </a:p>
      </dgm:t>
    </dgm:pt>
    <dgm:pt modelId="{B3CEC3A2-3174-49F4-8D93-C36F4A2AC8C7}">
      <dgm:prSet/>
      <dgm:spPr/>
      <dgm:t>
        <a:bodyPr/>
        <a:lstStyle/>
        <a:p>
          <a:r>
            <a:rPr lang="en-US" dirty="0" smtClean="0"/>
            <a:t>A variable that is declared inside the class and outside of the method. It is not declared as static</a:t>
          </a:r>
          <a:endParaRPr lang="en-US" dirty="0"/>
        </a:p>
      </dgm:t>
    </dgm:pt>
    <dgm:pt modelId="{901C7692-5884-4CE8-8999-61078476AE97}" type="parTrans" cxnId="{2B137A55-4FC6-48CC-B70C-E92AD378BA99}">
      <dgm:prSet/>
      <dgm:spPr/>
    </dgm:pt>
    <dgm:pt modelId="{EF869B7C-9A08-43B4-B408-1A1A54CC8A7D}" type="sibTrans" cxnId="{2B137A55-4FC6-48CC-B70C-E92AD378BA99}">
      <dgm:prSet/>
      <dgm:spPr/>
    </dgm:pt>
    <dgm:pt modelId="{606642CC-CA05-4FC5-92B6-A11C4301D3CD}">
      <dgm:prSet/>
      <dgm:spPr/>
      <dgm:t>
        <a:bodyPr/>
        <a:lstStyle/>
        <a:p>
          <a:r>
            <a:rPr lang="en-US" dirty="0" smtClean="0"/>
            <a:t>A variable that is declared as static. It can’t be local</a:t>
          </a:r>
          <a:endParaRPr lang="en-US" dirty="0"/>
        </a:p>
      </dgm:t>
    </dgm:pt>
    <dgm:pt modelId="{93BD1E12-3BE4-4803-AF39-700201D1AD88}" type="parTrans" cxnId="{7F867A0A-A0B8-4ABE-90AE-D7A82F1210AD}">
      <dgm:prSet/>
      <dgm:spPr/>
    </dgm:pt>
    <dgm:pt modelId="{EA122CA3-64BC-44E8-93CF-E26ED8EA13C9}" type="sibTrans" cxnId="{7F867A0A-A0B8-4ABE-90AE-D7A82F1210AD}">
      <dgm:prSet/>
      <dgm:spPr/>
    </dgm:pt>
    <dgm:pt modelId="{1A5A4DA4-1FA7-45B7-82EC-F77BFB0E910B}" type="pres">
      <dgm:prSet presAssocID="{590FC7FF-D926-4F14-AB28-0203D76602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A3D75-03A8-4CFC-A27A-BC43B82A376E}" type="pres">
      <dgm:prSet presAssocID="{1E610E9A-F852-4AC6-AA3A-D61430E877AA}" presName="composite" presStyleCnt="0"/>
      <dgm:spPr/>
    </dgm:pt>
    <dgm:pt modelId="{4DE951FE-D6AB-45AD-A525-C1EDF2F50767}" type="pres">
      <dgm:prSet presAssocID="{1E610E9A-F852-4AC6-AA3A-D61430E877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378B-EBAF-4D6B-ACCB-2FFF83549B05}" type="pres">
      <dgm:prSet presAssocID="{1E610E9A-F852-4AC6-AA3A-D61430E877A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278D-500C-4D72-9799-B5713448F379}" type="pres">
      <dgm:prSet presAssocID="{49123FF0-0855-4E07-9B15-C3E16083355E}" presName="space" presStyleCnt="0"/>
      <dgm:spPr/>
    </dgm:pt>
    <dgm:pt modelId="{8F1AE77D-B9B9-422A-8B0E-2E1D319CB5FA}" type="pres">
      <dgm:prSet presAssocID="{AEA5A243-4933-4D88-BFC1-A53C19CC47B5}" presName="composite" presStyleCnt="0"/>
      <dgm:spPr/>
    </dgm:pt>
    <dgm:pt modelId="{443387F9-B516-4286-8A25-A7721440BCC7}" type="pres">
      <dgm:prSet presAssocID="{AEA5A243-4933-4D88-BFC1-A53C19CC47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D7FCB-E649-4C40-84C5-62BC00271F45}" type="pres">
      <dgm:prSet presAssocID="{AEA5A243-4933-4D88-BFC1-A53C19CC47B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11417-5E03-45DF-9E34-7641C7D80414}" type="pres">
      <dgm:prSet presAssocID="{CD4B313B-642A-41F5-9900-86D990204A82}" presName="space" presStyleCnt="0"/>
      <dgm:spPr/>
    </dgm:pt>
    <dgm:pt modelId="{16CDE45B-5B9D-4FFF-AEEC-568ADE2A98BD}" type="pres">
      <dgm:prSet presAssocID="{9C88E7D0-66BE-48C0-B1A4-09F098E0D7ED}" presName="composite" presStyleCnt="0"/>
      <dgm:spPr/>
    </dgm:pt>
    <dgm:pt modelId="{39DC8D3A-813B-4960-8E4C-5E6F903980B8}" type="pres">
      <dgm:prSet presAssocID="{9C88E7D0-66BE-48C0-B1A4-09F098E0D7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276C0-1A8A-4287-B2CC-F0382A912158}" type="pres">
      <dgm:prSet presAssocID="{9C88E7D0-66BE-48C0-B1A4-09F098E0D7E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128C60-5477-4B4C-B4BB-EA1656C94B56}" srcId="{590FC7FF-D926-4F14-AB28-0203D76602BA}" destId="{9C88E7D0-66BE-48C0-B1A4-09F098E0D7ED}" srcOrd="2" destOrd="0" parTransId="{D5244F17-B411-42CB-80B7-A4EAC7738E9E}" sibTransId="{E0E8C569-752A-483B-8A59-C3F40B87B34B}"/>
    <dgm:cxn modelId="{2B137A55-4FC6-48CC-B70C-E92AD378BA99}" srcId="{AEA5A243-4933-4D88-BFC1-A53C19CC47B5}" destId="{B3CEC3A2-3174-49F4-8D93-C36F4A2AC8C7}" srcOrd="0" destOrd="0" parTransId="{901C7692-5884-4CE8-8999-61078476AE97}" sibTransId="{EF869B7C-9A08-43B4-B408-1A1A54CC8A7D}"/>
    <dgm:cxn modelId="{1FDDBF34-E191-45D3-A8DD-CEF3C88C2EAF}" type="presOf" srcId="{9C88E7D0-66BE-48C0-B1A4-09F098E0D7ED}" destId="{39DC8D3A-813B-4960-8E4C-5E6F903980B8}" srcOrd="0" destOrd="0" presId="urn:microsoft.com/office/officeart/2005/8/layout/hList1"/>
    <dgm:cxn modelId="{533880EB-3958-4362-9B68-413CEEFC30C9}" type="presOf" srcId="{152864F2-B10E-4A83-88F5-E04B3170E24F}" destId="{0741378B-EBAF-4D6B-ACCB-2FFF83549B05}" srcOrd="0" destOrd="0" presId="urn:microsoft.com/office/officeart/2005/8/layout/hList1"/>
    <dgm:cxn modelId="{A5904424-8C43-446B-BA46-C6E703FEA6FB}" type="presOf" srcId="{606642CC-CA05-4FC5-92B6-A11C4301D3CD}" destId="{953276C0-1A8A-4287-B2CC-F0382A912158}" srcOrd="0" destOrd="0" presId="urn:microsoft.com/office/officeart/2005/8/layout/hList1"/>
    <dgm:cxn modelId="{7F867A0A-A0B8-4ABE-90AE-D7A82F1210AD}" srcId="{9C88E7D0-66BE-48C0-B1A4-09F098E0D7ED}" destId="{606642CC-CA05-4FC5-92B6-A11C4301D3CD}" srcOrd="0" destOrd="0" parTransId="{93BD1E12-3BE4-4803-AF39-700201D1AD88}" sibTransId="{EA122CA3-64BC-44E8-93CF-E26ED8EA13C9}"/>
    <dgm:cxn modelId="{DF4444F8-7374-4365-BB45-B4A50604C137}" type="presOf" srcId="{590FC7FF-D926-4F14-AB28-0203D76602BA}" destId="{1A5A4DA4-1FA7-45B7-82EC-F77BFB0E910B}" srcOrd="0" destOrd="0" presId="urn:microsoft.com/office/officeart/2005/8/layout/hList1"/>
    <dgm:cxn modelId="{11A1D472-241C-4130-8827-0EDE62FA3176}" type="presOf" srcId="{B3CEC3A2-3174-49F4-8D93-C36F4A2AC8C7}" destId="{897D7FCB-E649-4C40-84C5-62BC00271F45}" srcOrd="0" destOrd="0" presId="urn:microsoft.com/office/officeart/2005/8/layout/hList1"/>
    <dgm:cxn modelId="{A27C7299-F75B-488F-A1E7-79EA88846111}" srcId="{590FC7FF-D926-4F14-AB28-0203D76602BA}" destId="{1E610E9A-F852-4AC6-AA3A-D61430E877AA}" srcOrd="0" destOrd="0" parTransId="{A508939F-7D6D-4B1E-A967-8468FF39A540}" sibTransId="{49123FF0-0855-4E07-9B15-C3E16083355E}"/>
    <dgm:cxn modelId="{AF986D32-9E47-4599-AF2E-33343B852E41}" type="presOf" srcId="{AEA5A243-4933-4D88-BFC1-A53C19CC47B5}" destId="{443387F9-B516-4286-8A25-A7721440BCC7}" srcOrd="0" destOrd="0" presId="urn:microsoft.com/office/officeart/2005/8/layout/hList1"/>
    <dgm:cxn modelId="{E90C6520-0573-4FB4-A61C-9EF909B55225}" type="presOf" srcId="{1E610E9A-F852-4AC6-AA3A-D61430E877AA}" destId="{4DE951FE-D6AB-45AD-A525-C1EDF2F50767}" srcOrd="0" destOrd="0" presId="urn:microsoft.com/office/officeart/2005/8/layout/hList1"/>
    <dgm:cxn modelId="{FFCF677A-3032-46EE-AEAE-1F401C83F139}" srcId="{590FC7FF-D926-4F14-AB28-0203D76602BA}" destId="{AEA5A243-4933-4D88-BFC1-A53C19CC47B5}" srcOrd="1" destOrd="0" parTransId="{C06BA1FA-A53A-45DD-BDDB-90F6C30FCADA}" sibTransId="{CD4B313B-642A-41F5-9900-86D990204A82}"/>
    <dgm:cxn modelId="{65A6818B-711C-4A51-AA33-B742A7196DB8}" srcId="{1E610E9A-F852-4AC6-AA3A-D61430E877AA}" destId="{152864F2-B10E-4A83-88F5-E04B3170E24F}" srcOrd="0" destOrd="0" parTransId="{E80C2053-6B4F-4B06-A264-CC361B3A9EF7}" sibTransId="{39A22E38-AA0B-4159-96F6-4A070E4E09C5}"/>
    <dgm:cxn modelId="{0EC730B2-F93E-4F11-BC6B-1FABF9C7D8AA}" type="presParOf" srcId="{1A5A4DA4-1FA7-45B7-82EC-F77BFB0E910B}" destId="{7B6A3D75-03A8-4CFC-A27A-BC43B82A376E}" srcOrd="0" destOrd="0" presId="urn:microsoft.com/office/officeart/2005/8/layout/hList1"/>
    <dgm:cxn modelId="{DC94B9B6-53C7-47BC-B82D-E0FC3F68CED8}" type="presParOf" srcId="{7B6A3D75-03A8-4CFC-A27A-BC43B82A376E}" destId="{4DE951FE-D6AB-45AD-A525-C1EDF2F50767}" srcOrd="0" destOrd="0" presId="urn:microsoft.com/office/officeart/2005/8/layout/hList1"/>
    <dgm:cxn modelId="{03B2612D-7B1E-4497-A0A6-2959299DECEA}" type="presParOf" srcId="{7B6A3D75-03A8-4CFC-A27A-BC43B82A376E}" destId="{0741378B-EBAF-4D6B-ACCB-2FFF83549B05}" srcOrd="1" destOrd="0" presId="urn:microsoft.com/office/officeart/2005/8/layout/hList1"/>
    <dgm:cxn modelId="{34B04E40-E72C-4106-B097-54E0853F49ED}" type="presParOf" srcId="{1A5A4DA4-1FA7-45B7-82EC-F77BFB0E910B}" destId="{0949278D-500C-4D72-9799-B5713448F379}" srcOrd="1" destOrd="0" presId="urn:microsoft.com/office/officeart/2005/8/layout/hList1"/>
    <dgm:cxn modelId="{759161DC-85E6-4CAB-8A45-778A379B3314}" type="presParOf" srcId="{1A5A4DA4-1FA7-45B7-82EC-F77BFB0E910B}" destId="{8F1AE77D-B9B9-422A-8B0E-2E1D319CB5FA}" srcOrd="2" destOrd="0" presId="urn:microsoft.com/office/officeart/2005/8/layout/hList1"/>
    <dgm:cxn modelId="{F7D48AE9-C6F0-470D-A183-3055061B06ED}" type="presParOf" srcId="{8F1AE77D-B9B9-422A-8B0E-2E1D319CB5FA}" destId="{443387F9-B516-4286-8A25-A7721440BCC7}" srcOrd="0" destOrd="0" presId="urn:microsoft.com/office/officeart/2005/8/layout/hList1"/>
    <dgm:cxn modelId="{BB052303-6F64-46CE-96BA-09E9E6DE1DA2}" type="presParOf" srcId="{8F1AE77D-B9B9-422A-8B0E-2E1D319CB5FA}" destId="{897D7FCB-E649-4C40-84C5-62BC00271F45}" srcOrd="1" destOrd="0" presId="urn:microsoft.com/office/officeart/2005/8/layout/hList1"/>
    <dgm:cxn modelId="{5CD54052-BA23-4A8A-9043-942FD6D99BB2}" type="presParOf" srcId="{1A5A4DA4-1FA7-45B7-82EC-F77BFB0E910B}" destId="{DF311417-5E03-45DF-9E34-7641C7D80414}" srcOrd="3" destOrd="0" presId="urn:microsoft.com/office/officeart/2005/8/layout/hList1"/>
    <dgm:cxn modelId="{B2759997-2A29-4132-A33B-C4062045EDB7}" type="presParOf" srcId="{1A5A4DA4-1FA7-45B7-82EC-F77BFB0E910B}" destId="{16CDE45B-5B9D-4FFF-AEEC-568ADE2A98BD}" srcOrd="4" destOrd="0" presId="urn:microsoft.com/office/officeart/2005/8/layout/hList1"/>
    <dgm:cxn modelId="{D56ABAD9-09EB-4F19-90D8-FF1F4CD746FC}" type="presParOf" srcId="{16CDE45B-5B9D-4FFF-AEEC-568ADE2A98BD}" destId="{39DC8D3A-813B-4960-8E4C-5E6F903980B8}" srcOrd="0" destOrd="0" presId="urn:microsoft.com/office/officeart/2005/8/layout/hList1"/>
    <dgm:cxn modelId="{11C7E4DB-9E02-40D3-BFBC-8D36A126C3B8}" type="presParOf" srcId="{16CDE45B-5B9D-4FFF-AEEC-568ADE2A98BD}" destId="{953276C0-1A8A-4287-B2CC-F0382A9121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951FE-D6AB-45AD-A525-C1EDF2F50767}">
      <dsp:nvSpPr>
        <dsp:cNvPr id="0" name=""/>
        <dsp:cNvSpPr/>
      </dsp:nvSpPr>
      <dsp:spPr>
        <a:xfrm>
          <a:off x="3000" y="15972"/>
          <a:ext cx="2925365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local variables</a:t>
          </a:r>
          <a:endParaRPr lang="en-US" sz="2700" kern="1200"/>
        </a:p>
      </dsp:txBody>
      <dsp:txXfrm>
        <a:off x="3000" y="15972"/>
        <a:ext cx="2925365" cy="777600"/>
      </dsp:txXfrm>
    </dsp:sp>
    <dsp:sp modelId="{0741378B-EBAF-4D6B-ACCB-2FFF83549B05}">
      <dsp:nvSpPr>
        <dsp:cNvPr id="0" name=""/>
        <dsp:cNvSpPr/>
      </dsp:nvSpPr>
      <dsp:spPr>
        <a:xfrm>
          <a:off x="3000" y="793572"/>
          <a:ext cx="2925365" cy="2508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 variable that is declared inside the method  or the constructor </a:t>
          </a:r>
          <a:r>
            <a:rPr lang="en-US" sz="2700" kern="1200" smtClean="0"/>
            <a:t>or block</a:t>
          </a:r>
          <a:endParaRPr lang="en-US" sz="2700" kern="1200" dirty="0"/>
        </a:p>
      </dsp:txBody>
      <dsp:txXfrm>
        <a:off x="3000" y="793572"/>
        <a:ext cx="2925365" cy="2508329"/>
      </dsp:txXfrm>
    </dsp:sp>
    <dsp:sp modelId="{443387F9-B516-4286-8A25-A7721440BCC7}">
      <dsp:nvSpPr>
        <dsp:cNvPr id="0" name=""/>
        <dsp:cNvSpPr/>
      </dsp:nvSpPr>
      <dsp:spPr>
        <a:xfrm>
          <a:off x="3337917" y="15972"/>
          <a:ext cx="2925365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instance variables</a:t>
          </a:r>
          <a:endParaRPr lang="en-US" sz="2700" kern="1200"/>
        </a:p>
      </dsp:txBody>
      <dsp:txXfrm>
        <a:off x="3337917" y="15972"/>
        <a:ext cx="2925365" cy="777600"/>
      </dsp:txXfrm>
    </dsp:sp>
    <dsp:sp modelId="{897D7FCB-E649-4C40-84C5-62BC00271F45}">
      <dsp:nvSpPr>
        <dsp:cNvPr id="0" name=""/>
        <dsp:cNvSpPr/>
      </dsp:nvSpPr>
      <dsp:spPr>
        <a:xfrm>
          <a:off x="3337917" y="793572"/>
          <a:ext cx="2925365" cy="2508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 variable that is declared inside the class and outside of the method. It is not declared as static</a:t>
          </a:r>
          <a:endParaRPr lang="en-US" sz="2700" kern="1200" dirty="0"/>
        </a:p>
      </dsp:txBody>
      <dsp:txXfrm>
        <a:off x="3337917" y="793572"/>
        <a:ext cx="2925365" cy="2508329"/>
      </dsp:txXfrm>
    </dsp:sp>
    <dsp:sp modelId="{39DC8D3A-813B-4960-8E4C-5E6F903980B8}">
      <dsp:nvSpPr>
        <dsp:cNvPr id="0" name=""/>
        <dsp:cNvSpPr/>
      </dsp:nvSpPr>
      <dsp:spPr>
        <a:xfrm>
          <a:off x="6672833" y="15972"/>
          <a:ext cx="2925365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static variables</a:t>
          </a:r>
          <a:endParaRPr lang="en-US" sz="2700" kern="1200"/>
        </a:p>
      </dsp:txBody>
      <dsp:txXfrm>
        <a:off x="6672833" y="15972"/>
        <a:ext cx="2925365" cy="777600"/>
      </dsp:txXfrm>
    </dsp:sp>
    <dsp:sp modelId="{953276C0-1A8A-4287-B2CC-F0382A912158}">
      <dsp:nvSpPr>
        <dsp:cNvPr id="0" name=""/>
        <dsp:cNvSpPr/>
      </dsp:nvSpPr>
      <dsp:spPr>
        <a:xfrm>
          <a:off x="6672833" y="793572"/>
          <a:ext cx="2925365" cy="2508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 variable that is declared as static. It can’t be local</a:t>
          </a:r>
          <a:endParaRPr lang="en-US" sz="2700" kern="1200" dirty="0"/>
        </a:p>
      </dsp:txBody>
      <dsp:txXfrm>
        <a:off x="6672833" y="793572"/>
        <a:ext cx="2925365" cy="250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5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7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6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0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28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73270A-1FD3-47F3-9957-84BB29F1163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302DB-5F24-4CF4-9A5D-5829C819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name of reserved area allocated in memory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80" y="3200399"/>
            <a:ext cx="5210175" cy="27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variable???</a:t>
            </a:r>
            <a:endParaRPr lang="en-US" dirty="0"/>
          </a:p>
        </p:txBody>
      </p:sp>
      <p:pic>
        <p:nvPicPr>
          <p:cNvPr id="1026" name="Picture 2" descr="https://fbcdn-sphotos-c-a.akamaihd.net/hphotos-ak-xlt1/v/t1.0-9/12801697_991028854279326_4138666053357165577_n.jpg?oh=e03b8936a5d55a3dba2eb45c6d690cdb&amp;oe=5795F545&amp;__gda__=1469334612_4307027daaf56bb202611977b950bcc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7876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Types of Variable</a:t>
            </a:r>
            <a:endParaRPr lang="en-US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828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methods doesn't allow non static variables.</a:t>
            </a:r>
          </a:p>
          <a:p>
            <a:r>
              <a:rPr lang="en-US" dirty="0" smtClean="0"/>
              <a:t>Non </a:t>
            </a:r>
            <a:r>
              <a:rPr lang="en-US" dirty="0"/>
              <a:t>static methods allow both static </a:t>
            </a:r>
            <a:r>
              <a:rPr lang="en-US" dirty="0" smtClean="0"/>
              <a:t>and non </a:t>
            </a:r>
            <a:r>
              <a:rPr lang="en-US" dirty="0"/>
              <a:t>static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 A{  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data=50;//instance variable  </a:t>
            </a:r>
          </a:p>
          <a:p>
            <a:r>
              <a:rPr lang="en-US" dirty="0" smtClean="0"/>
              <a:t>static </a:t>
            </a:r>
            <a:r>
              <a:rPr lang="en-US" dirty="0" err="1" smtClean="0"/>
              <a:t>int</a:t>
            </a:r>
            <a:r>
              <a:rPr lang="en-US" dirty="0" smtClean="0"/>
              <a:t> m=100;//static variable  </a:t>
            </a:r>
          </a:p>
          <a:p>
            <a:r>
              <a:rPr lang="en-US" dirty="0" smtClean="0"/>
              <a:t>void method(){  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n=90;//local variable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}//end of class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way of declaration of more than one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smtClean="0"/>
              <a:t> a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a=10,b=20,c=30;</a:t>
            </a:r>
          </a:p>
        </p:txBody>
      </p:sp>
    </p:spTree>
    <p:extLst>
      <p:ext uri="{BB962C8B-B14F-4D97-AF65-F5344CB8AC3E}">
        <p14:creationId xmlns:p14="http://schemas.microsoft.com/office/powerpoint/2010/main" val="20423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different type of persons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125" y="2711320"/>
            <a:ext cx="241574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tex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3" y="996287"/>
            <a:ext cx="4275727" cy="48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4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Variables</vt:lpstr>
      <vt:lpstr>Variable</vt:lpstr>
      <vt:lpstr>Declare variable???</vt:lpstr>
      <vt:lpstr>Types of Variable</vt:lpstr>
      <vt:lpstr>Notes</vt:lpstr>
      <vt:lpstr>Understand the types of variables</vt:lpstr>
      <vt:lpstr>Best way of declaration of more than one variable</vt:lpstr>
      <vt:lpstr>There are different type of persons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Arepalli, Manga Rao</dc:creator>
  <cp:lastModifiedBy>Arepalli, Manga Rao</cp:lastModifiedBy>
  <cp:revision>19</cp:revision>
  <dcterms:created xsi:type="dcterms:W3CDTF">2015-08-10T11:42:36Z</dcterms:created>
  <dcterms:modified xsi:type="dcterms:W3CDTF">2017-06-06T15:21:34Z</dcterms:modified>
</cp:coreProperties>
</file>