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notesMasterIdLst>
    <p:notesMasterId r:id="rId39"/>
  </p:notesMasterIdLst>
  <p:sldIdLst>
    <p:sldId id="256" r:id="rId2"/>
    <p:sldId id="257" r:id="rId3"/>
    <p:sldId id="291" r:id="rId4"/>
    <p:sldId id="287" r:id="rId5"/>
    <p:sldId id="259" r:id="rId6"/>
    <p:sldId id="260" r:id="rId7"/>
    <p:sldId id="258" r:id="rId8"/>
    <p:sldId id="261" r:id="rId9"/>
    <p:sldId id="283" r:id="rId10"/>
    <p:sldId id="284" r:id="rId11"/>
    <p:sldId id="262" r:id="rId12"/>
    <p:sldId id="263" r:id="rId13"/>
    <p:sldId id="264" r:id="rId14"/>
    <p:sldId id="265" r:id="rId15"/>
    <p:sldId id="266" r:id="rId16"/>
    <p:sldId id="267" r:id="rId17"/>
    <p:sldId id="285" r:id="rId18"/>
    <p:sldId id="286" r:id="rId19"/>
    <p:sldId id="297" r:id="rId20"/>
    <p:sldId id="298" r:id="rId21"/>
    <p:sldId id="299" r:id="rId22"/>
    <p:sldId id="296" r:id="rId23"/>
    <p:sldId id="269" r:id="rId24"/>
    <p:sldId id="292" r:id="rId25"/>
    <p:sldId id="270" r:id="rId26"/>
    <p:sldId id="271" r:id="rId27"/>
    <p:sldId id="272" r:id="rId28"/>
    <p:sldId id="273" r:id="rId29"/>
    <p:sldId id="278" r:id="rId30"/>
    <p:sldId id="301" r:id="rId31"/>
    <p:sldId id="300" r:id="rId32"/>
    <p:sldId id="279" r:id="rId33"/>
    <p:sldId id="293" r:id="rId34"/>
    <p:sldId id="294" r:id="rId35"/>
    <p:sldId id="280" r:id="rId36"/>
    <p:sldId id="281" r:id="rId37"/>
    <p:sldId id="28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2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DD0F0-A26E-4995-B574-94FB4056A64D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B9B38-EA5E-4BF1-8164-07295D12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6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B9B38-EA5E-4BF1-8164-07295D12CE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99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B9B38-EA5E-4BF1-8164-07295D12CE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62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62CA-D925-4E78-A2CE-1205845E3CE1}" type="datetime1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9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57EA-DAB3-42DB-9E54-0CF9F966DABC}" type="datetime1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9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1F95-2EA3-4424-BBB1-551CF0FFBFFC}" type="datetime1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871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B16-8E91-47DA-84CE-2B23126A01F4}" type="datetime1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896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A15D-1E2C-4B44-82AB-9342FC96FB39}" type="datetime1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9185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4F47-3832-4895-83D3-E92755926095}" type="datetime1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863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4377-BC42-48F9-B6EA-8FF54148807C}" type="datetime1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18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DCCF-CC18-4DCE-8B39-02439FE1718F}" type="datetime1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67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FA24-8871-4266-A2AC-B3CD628FC257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7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AAC8-705B-4C0F-AD19-AC0972150F8E}" type="datetime1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3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A6B5-C499-4056-98D1-CD7C652CB177}" type="datetime1">
              <a:rPr lang="en-US" smtClean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4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C7B2-96F0-40C0-9E13-C4E7A975420F}" type="datetime1">
              <a:rPr lang="en-US" smtClean="0"/>
              <a:t>7/1/2019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88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6C38-6FE2-4670-A788-8CF135A892EF}" type="datetime1">
              <a:rPr lang="en-US" smtClean="0"/>
              <a:t>7/1/2019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7452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6778-DED8-4188-B6BC-D65E1F4AB2C2}" type="datetime1">
              <a:rPr lang="en-US" smtClean="0"/>
              <a:t>7/1/2019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5168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61FD-4529-4912-8FAB-083FB5C60BCC}" type="datetime1">
              <a:rPr lang="en-US" smtClean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CA32-8676-4250-B9B2-F9E3F72D6BAD}" type="datetime1">
              <a:rPr lang="en-US" smtClean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3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58C38-9993-495D-8678-1474D9725072}" type="datetime1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2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</p:sldLayoutIdLst>
  <p:transition>
    <p:fade/>
  </p:transition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Arrays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63B4-9C1C-49D8-B428-A7BA5FC7E17F}" type="datetime1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7204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dataType</a:t>
            </a:r>
            <a:r>
              <a:rPr lang="en-US" dirty="0"/>
              <a:t>[] </a:t>
            </a:r>
            <a:r>
              <a:rPr lang="en-US" dirty="0" err="1"/>
              <a:t>arrayRefVar</a:t>
            </a:r>
            <a:r>
              <a:rPr lang="en-US" dirty="0"/>
              <a:t> = </a:t>
            </a:r>
            <a:r>
              <a:rPr lang="en-US" b="1" dirty="0"/>
              <a:t>new </a:t>
            </a:r>
            <a:r>
              <a:rPr lang="en-US" b="1" dirty="0" err="1"/>
              <a:t>dataType</a:t>
            </a:r>
            <a:r>
              <a:rPr lang="en-US" b="1" dirty="0"/>
              <a:t>[</a:t>
            </a:r>
            <a:r>
              <a:rPr lang="en-US" b="1" dirty="0" err="1"/>
              <a:t>arraySize</a:t>
            </a:r>
            <a:r>
              <a:rPr lang="en-US" b="1" dirty="0"/>
              <a:t>];</a:t>
            </a:r>
          </a:p>
          <a:p>
            <a:r>
              <a:rPr lang="en-US" dirty="0"/>
              <a:t>Alternative way</a:t>
            </a:r>
          </a:p>
          <a:p>
            <a:r>
              <a:rPr lang="en-US" dirty="0" err="1"/>
              <a:t>dataType</a:t>
            </a:r>
            <a:r>
              <a:rPr lang="en-US" dirty="0"/>
              <a:t>[] </a:t>
            </a:r>
            <a:r>
              <a:rPr lang="en-US" dirty="0" err="1"/>
              <a:t>arrayRefVar</a:t>
            </a:r>
            <a:r>
              <a:rPr lang="en-US" dirty="0"/>
              <a:t> = {value0, value1, ..., </a:t>
            </a:r>
            <a:r>
              <a:rPr lang="en-US" dirty="0" err="1"/>
              <a:t>valuek</a:t>
            </a:r>
            <a:r>
              <a:rPr lang="en-US" dirty="0"/>
              <a:t>};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FA24-8871-4266-A2AC-B3CD628FC257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06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Instantiation of an Array in java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arrayRefVar</a:t>
            </a:r>
            <a:r>
              <a:rPr lang="en-US" dirty="0"/>
              <a:t>=new datatype[size];  </a:t>
            </a:r>
          </a:p>
          <a:p>
            <a:r>
              <a:rPr lang="en-US" dirty="0"/>
              <a:t>Ex</a:t>
            </a:r>
          </a:p>
          <a:p>
            <a:r>
              <a:rPr lang="en-US" dirty="0" err="1"/>
              <a:t>arr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[10];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2739-C775-431A-93BC-52F52097141C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482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 of single dimensional java array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b="1" dirty="0" err="1"/>
              <a:t>int</a:t>
            </a:r>
            <a:r>
              <a:rPr lang="en-US" b="1" dirty="0"/>
              <a:t> a[] = new </a:t>
            </a:r>
            <a:r>
              <a:rPr lang="en-US" b="1" dirty="0" err="1"/>
              <a:t>int</a:t>
            </a:r>
            <a:r>
              <a:rPr lang="en-US" b="1" dirty="0"/>
              <a:t>[5];// declaration </a:t>
            </a:r>
          </a:p>
          <a:p>
            <a:r>
              <a:rPr lang="en-US" dirty="0"/>
              <a:t>a[0] = 10;// initialization</a:t>
            </a:r>
          </a:p>
          <a:p>
            <a:r>
              <a:rPr lang="en-US" dirty="0"/>
              <a:t>a[1] = 20;</a:t>
            </a:r>
          </a:p>
          <a:p>
            <a:r>
              <a:rPr lang="en-US" dirty="0"/>
              <a:t>a[2] = 70;</a:t>
            </a:r>
          </a:p>
          <a:p>
            <a:r>
              <a:rPr lang="en-US" dirty="0"/>
              <a:t>a[3] = 40;</a:t>
            </a:r>
          </a:p>
          <a:p>
            <a:r>
              <a:rPr lang="en-US" dirty="0"/>
              <a:t>a[4] = 50;</a:t>
            </a:r>
          </a:p>
          <a:p>
            <a:endParaRPr lang="en-US" dirty="0"/>
          </a:p>
          <a:p>
            <a:r>
              <a:rPr lang="en-US" dirty="0"/>
              <a:t>// printing array</a:t>
            </a:r>
          </a:p>
          <a:p>
            <a:r>
              <a:rPr lang="nn-NO" b="1" dirty="0"/>
              <a:t>for (int i = 0; i &lt; a.length; i++)</a:t>
            </a:r>
          </a:p>
          <a:p>
            <a:r>
              <a:rPr lang="en-US" dirty="0"/>
              <a:t>// length is the property of array</a:t>
            </a:r>
          </a:p>
          <a:p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(a[</a:t>
            </a:r>
            <a:r>
              <a:rPr lang="en-US" i="1" dirty="0" err="1"/>
              <a:t>i</a:t>
            </a:r>
            <a:r>
              <a:rPr lang="en-US" i="1" dirty="0"/>
              <a:t>]);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E6A0-D7BA-4075-A8C6-94275481BA53}" type="datetime1">
              <a:rPr lang="en-US" smtClean="0"/>
              <a:t>7/1/2019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495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</a:t>
            </a:r>
          </a:p>
          <a:p>
            <a:r>
              <a:rPr lang="en-US" dirty="0"/>
              <a:t>20</a:t>
            </a:r>
          </a:p>
          <a:p>
            <a:r>
              <a:rPr lang="en-US" dirty="0"/>
              <a:t>70</a:t>
            </a:r>
          </a:p>
          <a:p>
            <a:r>
              <a:rPr lang="en-US" dirty="0"/>
              <a:t>40</a:t>
            </a:r>
          </a:p>
          <a:p>
            <a:r>
              <a:rPr lang="en-US" dirty="0"/>
              <a:t>50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6897-697A-430E-80B4-48FAA64DCE01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989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Declaration, and Initialization of Java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 a[]={33,3,4,5};//declaration, instantiation and initialization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4185-755B-403E-8B50-A72608F9675A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367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 err="1"/>
              <a:t>int</a:t>
            </a:r>
            <a:r>
              <a:rPr lang="en-US" b="1" dirty="0"/>
              <a:t> a[] = { 33, 3, 4, 5 };// declaration, instantiation and </a:t>
            </a:r>
            <a:r>
              <a:rPr lang="en-US" dirty="0"/>
              <a:t>initialization</a:t>
            </a:r>
          </a:p>
          <a:p>
            <a:endParaRPr lang="en-US" dirty="0"/>
          </a:p>
          <a:p>
            <a:r>
              <a:rPr lang="en-US" dirty="0"/>
              <a:t>// printing array</a:t>
            </a:r>
          </a:p>
          <a:p>
            <a:r>
              <a:rPr lang="nn-NO" b="1" dirty="0"/>
              <a:t>for (int i = 0; i &lt; a.length; i++)</a:t>
            </a:r>
          </a:p>
          <a:p>
            <a:r>
              <a:rPr lang="en-US" dirty="0"/>
              <a:t>// length is the property of array</a:t>
            </a:r>
          </a:p>
          <a:p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(a[</a:t>
            </a:r>
            <a:r>
              <a:rPr lang="en-US" i="1" dirty="0" err="1"/>
              <a:t>i</a:t>
            </a:r>
            <a:r>
              <a:rPr lang="en-US" i="1" dirty="0"/>
              <a:t>]);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C894-DFE1-455A-94B2-FE55155F870D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07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33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FAB9-C5E9-4EE2-8EE5-D52778309D0D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204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 Array with </a:t>
            </a:r>
            <a:r>
              <a:rPr lang="en-US" b="1" dirty="0" err="1"/>
              <a:t>foreach</a:t>
            </a:r>
            <a:r>
              <a:rPr lang="en-US" b="1" dirty="0"/>
              <a:t> Loop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fr-FR" b="1" dirty="0"/>
              <a:t>double[] </a:t>
            </a:r>
            <a:r>
              <a:rPr lang="fr-FR" b="1" dirty="0" err="1"/>
              <a:t>myList</a:t>
            </a:r>
            <a:r>
              <a:rPr lang="fr-FR" b="1" dirty="0"/>
              <a:t> = { 1.9, 2.9, 3.4, 3.5 };</a:t>
            </a:r>
          </a:p>
          <a:p>
            <a:r>
              <a:rPr lang="en-US" dirty="0"/>
              <a:t>// Print all the array elements</a:t>
            </a:r>
          </a:p>
          <a:p>
            <a:r>
              <a:rPr lang="en-US" b="1" dirty="0"/>
              <a:t>for (double element : </a:t>
            </a:r>
            <a:r>
              <a:rPr lang="en-US" b="1" dirty="0" err="1"/>
              <a:t>myList</a:t>
            </a:r>
            <a:r>
              <a:rPr lang="en-US" b="1" dirty="0"/>
              <a:t>) {</a:t>
            </a:r>
          </a:p>
          <a:p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(element);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FA24-8871-4266-A2AC-B3CD628FC257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11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1.9</a:t>
            </a:r>
          </a:p>
          <a:p>
            <a:r>
              <a:rPr lang="en-US" dirty="0"/>
              <a:t>2.9</a:t>
            </a:r>
          </a:p>
          <a:p>
            <a:r>
              <a:rPr lang="en-US" dirty="0"/>
              <a:t>3.4</a:t>
            </a:r>
          </a:p>
          <a:p>
            <a:r>
              <a:rPr lang="en-US" dirty="0"/>
              <a:t>3.5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FA24-8871-4266-A2AC-B3CD628FC257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56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6937"/>
          </a:xfrm>
        </p:spPr>
        <p:txBody>
          <a:bodyPr/>
          <a:lstStyle/>
          <a:p>
            <a:r>
              <a:rPr lang="en-US" dirty="0"/>
              <a:t>Sort arrays with Arrays utility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6537"/>
            <a:ext cx="8596668" cy="474482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java.util.Arrays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ArraySort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[] 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{40,30,20,50,10};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"Before sorting"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: 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"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Arrays.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sort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nums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"\</a:t>
            </a:r>
            <a:r>
              <a:rPr lang="en-US" b="1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nAfter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 sorting"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: 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"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 } 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FA24-8871-4266-A2AC-B3CD628FC257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5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Array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1357"/>
            <a:ext cx="8596668" cy="4630005"/>
          </a:xfrm>
        </p:spPr>
        <p:txBody>
          <a:bodyPr/>
          <a:lstStyle/>
          <a:p>
            <a:r>
              <a:rPr lang="en-US" dirty="0"/>
              <a:t>Array is a collection of similar type of elements that have contiguous memory location</a:t>
            </a:r>
          </a:p>
          <a:p>
            <a:r>
              <a:rPr lang="en-US" b="1" dirty="0"/>
              <a:t>Java array</a:t>
            </a:r>
            <a:r>
              <a:rPr lang="en-US" dirty="0"/>
              <a:t> is an object the contains elements of similar data type.</a:t>
            </a:r>
          </a:p>
          <a:p>
            <a:r>
              <a:rPr lang="en-US" dirty="0"/>
              <a:t>It is a data structure where we store similar elements. We can store only fixed set of elements in a java array.</a:t>
            </a:r>
          </a:p>
          <a:p>
            <a:r>
              <a:rPr lang="en-US" dirty="0"/>
              <a:t>Data structure: It’s the process storing data in particular order and particular way.</a:t>
            </a:r>
          </a:p>
          <a:p>
            <a:r>
              <a:rPr lang="en-US" dirty="0"/>
              <a:t>Array in java is index based, first element of the array is stored at 0 index.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802" y="4602435"/>
            <a:ext cx="2895851" cy="103641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3127-DB78-47CD-B45C-37EA5E2495E8}" type="datetime1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998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 the output: null is added to the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ArraySort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String[]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</a:rPr>
              <a:t>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{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</a:rPr>
              <a:t>NTR"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</a:rPr>
              <a:t>"AMR"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"KTR</a:t>
            </a:r>
            <a:r>
              <a:rPr lang="en-US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Arrays.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sort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6A3E3E"/>
                </a:solidFill>
                <a:latin typeface="Courier New" panose="02070309020205020404" pitchFamily="49" charset="0"/>
              </a:rPr>
              <a:t>names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(String </a:t>
            </a:r>
            <a:r>
              <a:rPr lang="en-US" b="1" dirty="0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: </a:t>
            </a:r>
            <a:r>
              <a:rPr lang="en-US" b="1" dirty="0">
                <a:solidFill>
                  <a:srgbClr val="6A3E3E"/>
                </a:solidFill>
                <a:latin typeface="Courier New" panose="02070309020205020404" pitchFamily="49" charset="0"/>
              </a:rPr>
              <a:t>names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"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FA24-8871-4266-A2AC-B3CD628FC257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04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NullPointerException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FA24-8871-4266-A2AC-B3CD628FC257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15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Multidimensional arrays in java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Dimensional Arrays (Ex: </a:t>
            </a:r>
            <a:r>
              <a:rPr lang="en-US" dirty="0" err="1"/>
              <a:t>int</a:t>
            </a:r>
            <a:r>
              <a:rPr lang="en-US" dirty="0"/>
              <a:t>[][] 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  <a:p>
            <a:r>
              <a:rPr lang="en-US" dirty="0"/>
              <a:t>Three Dimensional Arrays (Ex: </a:t>
            </a:r>
            <a:r>
              <a:rPr lang="en-US" dirty="0" err="1"/>
              <a:t>int</a:t>
            </a:r>
            <a:r>
              <a:rPr lang="en-US" dirty="0"/>
              <a:t>[][][] 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  <a:p>
            <a:r>
              <a:rPr lang="en-US" dirty="0"/>
              <a:t>Four Dimensional Array(Ex: </a:t>
            </a:r>
            <a:r>
              <a:rPr lang="en-US" dirty="0" err="1"/>
              <a:t>int</a:t>
            </a:r>
            <a:r>
              <a:rPr lang="en-US"/>
              <a:t>[][][][] 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  <a:p>
            <a:r>
              <a:rPr lang="en-US" dirty="0"/>
              <a:t>Etc…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FA24-8871-4266-A2AC-B3CD628FC257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69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 Dimensional array in java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is stored in row and column based index (also known as matrix form).</a:t>
            </a:r>
          </a:p>
          <a:p>
            <a:r>
              <a:rPr lang="en-US" b="1" dirty="0"/>
              <a:t>Syntax to Declare Multidimensional Array in java</a:t>
            </a:r>
          </a:p>
          <a:p>
            <a:r>
              <a:rPr lang="en-US" dirty="0" err="1"/>
              <a:t>dataType</a:t>
            </a:r>
            <a:r>
              <a:rPr lang="en-US" dirty="0"/>
              <a:t>[][] </a:t>
            </a:r>
            <a:r>
              <a:rPr lang="en-US" dirty="0" err="1"/>
              <a:t>arrayRefVar</a:t>
            </a:r>
            <a:r>
              <a:rPr lang="en-US" dirty="0"/>
              <a:t>; (or)  </a:t>
            </a:r>
          </a:p>
          <a:p>
            <a:r>
              <a:rPr lang="en-US" dirty="0" err="1"/>
              <a:t>dataType</a:t>
            </a:r>
            <a:r>
              <a:rPr lang="en-US" dirty="0"/>
              <a:t> [][]</a:t>
            </a:r>
            <a:r>
              <a:rPr lang="en-US" dirty="0" err="1"/>
              <a:t>arrayRefVar</a:t>
            </a:r>
            <a:r>
              <a:rPr lang="en-US" dirty="0"/>
              <a:t>; (or)  </a:t>
            </a:r>
          </a:p>
          <a:p>
            <a:r>
              <a:rPr lang="en-US" dirty="0" err="1"/>
              <a:t>dataType</a:t>
            </a:r>
            <a:r>
              <a:rPr lang="en-US" dirty="0"/>
              <a:t> </a:t>
            </a:r>
            <a:r>
              <a:rPr lang="en-US" dirty="0" err="1"/>
              <a:t>arrayRefVar</a:t>
            </a:r>
            <a:r>
              <a:rPr lang="en-US" dirty="0"/>
              <a:t>[][]; (or)  </a:t>
            </a:r>
          </a:p>
          <a:p>
            <a:r>
              <a:rPr lang="en-US" dirty="0" err="1"/>
              <a:t>dataType</a:t>
            </a:r>
            <a:r>
              <a:rPr lang="en-US" dirty="0"/>
              <a:t> []</a:t>
            </a:r>
            <a:r>
              <a:rPr lang="en-US" dirty="0" err="1"/>
              <a:t>arrayRefVar</a:t>
            </a:r>
            <a:r>
              <a:rPr lang="en-US" dirty="0"/>
              <a:t>[];   </a:t>
            </a:r>
          </a:p>
          <a:p>
            <a:r>
              <a:rPr lang="en-US" dirty="0"/>
              <a:t>Example</a:t>
            </a:r>
          </a:p>
          <a:p>
            <a:r>
              <a:rPr lang="en-US" dirty="0" err="1"/>
              <a:t>int</a:t>
            </a:r>
            <a:r>
              <a:rPr lang="en-US" dirty="0"/>
              <a:t>[][] </a:t>
            </a:r>
            <a:r>
              <a:rPr lang="en-US" dirty="0" err="1"/>
              <a:t>myArr</a:t>
            </a:r>
            <a:r>
              <a:rPr lang="en-US" dirty="0"/>
              <a:t>(or)</a:t>
            </a:r>
          </a:p>
          <a:p>
            <a:r>
              <a:rPr lang="en-US" dirty="0" err="1"/>
              <a:t>int</a:t>
            </a:r>
            <a:r>
              <a:rPr lang="en-US" dirty="0"/>
              <a:t> [][] </a:t>
            </a:r>
            <a:r>
              <a:rPr lang="en-US" dirty="0" err="1"/>
              <a:t>myArr</a:t>
            </a:r>
            <a:r>
              <a:rPr lang="en-US" dirty="0"/>
              <a:t>(or)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myArr</a:t>
            </a:r>
            <a:r>
              <a:rPr lang="en-US" dirty="0"/>
              <a:t> [][](or)</a:t>
            </a:r>
          </a:p>
          <a:p>
            <a:r>
              <a:rPr lang="en-US" dirty="0" err="1"/>
              <a:t>int</a:t>
            </a:r>
            <a:r>
              <a:rPr lang="en-US" dirty="0"/>
              <a:t> []</a:t>
            </a:r>
            <a:r>
              <a:rPr lang="en-US" dirty="0" err="1"/>
              <a:t>myArr</a:t>
            </a:r>
            <a:r>
              <a:rPr lang="en-US" dirty="0"/>
              <a:t>[](or)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8098-3FF0-40B5-85F4-3F3950037517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499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2X2 matrix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419" y="2162969"/>
            <a:ext cx="6553200" cy="38766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FA24-8871-4266-A2AC-B3CD628FC257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91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 to instantiate Multidimensional Array in java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[][] </a:t>
            </a:r>
            <a:r>
              <a:rPr lang="en-US" dirty="0" err="1"/>
              <a:t>arr</a:t>
            </a:r>
            <a:r>
              <a:rPr lang="en-US" dirty="0"/>
              <a:t>=new </a:t>
            </a:r>
            <a:r>
              <a:rPr lang="en-US" dirty="0" err="1"/>
              <a:t>int</a:t>
            </a:r>
            <a:r>
              <a:rPr lang="en-US" dirty="0"/>
              <a:t>[3][3];//3 row and 3 column 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D577-361F-43CE-97A9-46B6BEE29D07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55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Example to initialize Multidimensional Array in java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[0][0]=1;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[0][1]=2;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[0][2]=3;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[1][0]=4;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[1][1]=5;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[1][2]=6;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[2][0]=7;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[2][1]=8;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[2][2]=9; 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79A0-E0D1-4D71-94FF-AC396E6FA0DE}" type="datetime1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826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 of Multidimensional java array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// declaring and initializing 2D array</a:t>
            </a:r>
          </a:p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arr</a:t>
            </a:r>
            <a:r>
              <a:rPr lang="en-US" b="1" dirty="0"/>
              <a:t>[][] = { { 1, 2, 3 }, { 2, 4, 5 }, { 4, 4, 5 } };</a:t>
            </a:r>
          </a:p>
          <a:p>
            <a:r>
              <a:rPr lang="en-US" dirty="0" smtClean="0"/>
              <a:t>// </a:t>
            </a:r>
            <a:r>
              <a:rPr lang="en-US" dirty="0"/>
              <a:t>printing 2D array</a:t>
            </a:r>
          </a:p>
          <a:p>
            <a:r>
              <a:rPr lang="nn-NO" b="1" dirty="0"/>
              <a:t>for (</a:t>
            </a:r>
            <a:r>
              <a:rPr lang="nn-NO" b="1"/>
              <a:t>int </a:t>
            </a:r>
            <a:r>
              <a:rPr lang="nn-NO" b="1" smtClean="0"/>
              <a:t>i = 0</a:t>
            </a:r>
            <a:r>
              <a:rPr lang="nn-NO" b="1" dirty="0"/>
              <a:t>; i &lt; 3; i++) {</a:t>
            </a:r>
          </a:p>
          <a:p>
            <a:r>
              <a:rPr lang="en-US" b="1" dirty="0" smtClean="0"/>
              <a:t>for 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j = 0; j &lt; 3; j++) {</a:t>
            </a:r>
          </a:p>
          <a:p>
            <a:r>
              <a:rPr lang="en-US" dirty="0" err="1"/>
              <a:t>System.</a:t>
            </a:r>
            <a:r>
              <a:rPr lang="en-US" i="1" dirty="0" err="1"/>
              <a:t>out.print</a:t>
            </a:r>
            <a:r>
              <a:rPr lang="en-US" i="1" dirty="0"/>
              <a:t>(</a:t>
            </a:r>
            <a:r>
              <a:rPr lang="en-US" i="1" dirty="0" err="1"/>
              <a:t>arr</a:t>
            </a:r>
            <a:r>
              <a:rPr lang="en-US" i="1" dirty="0"/>
              <a:t>[</a:t>
            </a:r>
            <a:r>
              <a:rPr lang="en-US" i="1" dirty="0" err="1"/>
              <a:t>i</a:t>
            </a:r>
            <a:r>
              <a:rPr lang="en-US" i="1" dirty="0"/>
              <a:t>][j] + " ");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1A41-8A2C-481F-BA18-09B9080B8B2E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057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1 2 3 </a:t>
            </a:r>
          </a:p>
          <a:p>
            <a:r>
              <a:rPr lang="en-US" dirty="0"/>
              <a:t>2 4 5 </a:t>
            </a:r>
          </a:p>
          <a:p>
            <a:r>
              <a:rPr lang="en-US" dirty="0"/>
              <a:t>4 4 5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C347-CF77-46FC-B54E-7D186F93266F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154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Addition of 2 matrices in java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88721"/>
            <a:ext cx="8596668" cy="4852642"/>
          </a:xfrm>
        </p:spPr>
        <p:txBody>
          <a:bodyPr>
            <a:noAutofit/>
          </a:bodyPr>
          <a:lstStyle/>
          <a:p>
            <a:endParaRPr lang="en-US" sz="1400" dirty="0"/>
          </a:p>
          <a:p>
            <a:r>
              <a:rPr lang="en-US" sz="1400" dirty="0"/>
              <a:t>// creating two matrices</a:t>
            </a:r>
          </a:p>
          <a:p>
            <a:r>
              <a:rPr lang="en-US" sz="1400" b="1" dirty="0" err="1"/>
              <a:t>int</a:t>
            </a:r>
            <a:r>
              <a:rPr lang="en-US" sz="1400" b="1" dirty="0"/>
              <a:t> a[][] = { { 1, 3, 4 }, { 3, 4, 5 } };</a:t>
            </a:r>
          </a:p>
          <a:p>
            <a:r>
              <a:rPr lang="en-US" sz="1400" b="1" dirty="0" err="1"/>
              <a:t>int</a:t>
            </a:r>
            <a:r>
              <a:rPr lang="en-US" sz="1400" b="1" dirty="0"/>
              <a:t> b[][] = { { 1, 3, 4 }, { 3, 4, 5 } };</a:t>
            </a:r>
          </a:p>
          <a:p>
            <a:r>
              <a:rPr lang="en-US" sz="1400" dirty="0"/>
              <a:t>// creating another matrix to store the sum of two matrices</a:t>
            </a:r>
          </a:p>
          <a:p>
            <a:r>
              <a:rPr lang="en-US" sz="1400" b="1" dirty="0" err="1"/>
              <a:t>int</a:t>
            </a:r>
            <a:r>
              <a:rPr lang="en-US" sz="1400" b="1" dirty="0"/>
              <a:t> c[][] = new </a:t>
            </a:r>
            <a:r>
              <a:rPr lang="en-US" sz="1400" b="1" dirty="0" err="1"/>
              <a:t>int</a:t>
            </a:r>
            <a:r>
              <a:rPr lang="en-US" sz="1400" b="1" dirty="0"/>
              <a:t>[2][3];</a:t>
            </a:r>
          </a:p>
          <a:p>
            <a:r>
              <a:rPr lang="en-US" sz="1400" dirty="0"/>
              <a:t>// adding and printing addition of 2 matrices</a:t>
            </a:r>
          </a:p>
          <a:p>
            <a:r>
              <a:rPr lang="nn-NO" sz="1400" b="1" dirty="0"/>
              <a:t>for (int i = 0; i &lt; 2; i++) {</a:t>
            </a:r>
          </a:p>
          <a:p>
            <a:r>
              <a:rPr lang="en-US" sz="1400" b="1" dirty="0"/>
              <a:t>for (</a:t>
            </a:r>
            <a:r>
              <a:rPr lang="en-US" sz="1400" b="1" dirty="0" err="1"/>
              <a:t>int</a:t>
            </a:r>
            <a:r>
              <a:rPr lang="en-US" sz="1400" b="1" dirty="0"/>
              <a:t> j = 0; j &lt; 3; </a:t>
            </a:r>
            <a:r>
              <a:rPr lang="en-US" sz="1400" b="1" dirty="0" err="1"/>
              <a:t>j++</a:t>
            </a:r>
            <a:r>
              <a:rPr lang="en-US" sz="1400" b="1" dirty="0"/>
              <a:t>) {</a:t>
            </a:r>
          </a:p>
          <a:p>
            <a:r>
              <a:rPr lang="pl-PL" sz="1400" dirty="0"/>
              <a:t>c[i][j] = a[i][j] + b[i][j];</a:t>
            </a:r>
          </a:p>
          <a:p>
            <a:r>
              <a:rPr lang="en-US" sz="1400" dirty="0" err="1"/>
              <a:t>System.</a:t>
            </a:r>
            <a:r>
              <a:rPr lang="en-US" sz="1400" i="1" dirty="0" err="1"/>
              <a:t>out.print</a:t>
            </a:r>
            <a:r>
              <a:rPr lang="en-US" sz="1400" i="1" dirty="0"/>
              <a:t>(c[</a:t>
            </a:r>
            <a:r>
              <a:rPr lang="en-US" sz="1400" i="1" dirty="0" err="1"/>
              <a:t>i</a:t>
            </a:r>
            <a:r>
              <a:rPr lang="en-US" sz="1400" i="1" dirty="0"/>
              <a:t>][j] + " ");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 err="1"/>
              <a:t>System.</a:t>
            </a:r>
            <a:r>
              <a:rPr lang="en-US" sz="1400" i="1" dirty="0" err="1"/>
              <a:t>out.println</a:t>
            </a:r>
            <a:r>
              <a:rPr lang="en-US" sz="1400" i="1" dirty="0"/>
              <a:t>();// new line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0B88-707F-45AD-A5B9-8E4AA84B10DE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86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char c=65;</a:t>
            </a:r>
          </a:p>
          <a:p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(c);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FA24-8871-4266-A2AC-B3CD628FC257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34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Subtraction of 2 matrices in java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88721"/>
            <a:ext cx="8596668" cy="4852642"/>
          </a:xfrm>
        </p:spPr>
        <p:txBody>
          <a:bodyPr>
            <a:noAutofit/>
          </a:bodyPr>
          <a:lstStyle/>
          <a:p>
            <a:endParaRPr lang="en-US" sz="1400" dirty="0"/>
          </a:p>
          <a:p>
            <a:r>
              <a:rPr lang="en-US" sz="1400" dirty="0"/>
              <a:t>// creating two matrices</a:t>
            </a:r>
          </a:p>
          <a:p>
            <a:r>
              <a:rPr lang="en-US" sz="1400" b="1" dirty="0" err="1"/>
              <a:t>int</a:t>
            </a:r>
            <a:r>
              <a:rPr lang="en-US" sz="1400" b="1" dirty="0"/>
              <a:t> a[][] = { { 1, 3, 4 }, { 3, 4, 5 } };</a:t>
            </a:r>
          </a:p>
          <a:p>
            <a:r>
              <a:rPr lang="en-US" sz="1400" b="1" dirty="0" err="1"/>
              <a:t>int</a:t>
            </a:r>
            <a:r>
              <a:rPr lang="en-US" sz="1400" b="1" dirty="0"/>
              <a:t> b[][] = { { 1, 3, 4 }, { 3, 4, 5 } };</a:t>
            </a:r>
          </a:p>
          <a:p>
            <a:r>
              <a:rPr lang="en-US" sz="1400" dirty="0"/>
              <a:t>// creating another matrix to store the sum of two matrices</a:t>
            </a:r>
          </a:p>
          <a:p>
            <a:r>
              <a:rPr lang="en-US" sz="1400" b="1" dirty="0" err="1"/>
              <a:t>int</a:t>
            </a:r>
            <a:r>
              <a:rPr lang="en-US" sz="1400" b="1" dirty="0"/>
              <a:t> c[][] = new </a:t>
            </a:r>
            <a:r>
              <a:rPr lang="en-US" sz="1400" b="1" dirty="0" err="1"/>
              <a:t>int</a:t>
            </a:r>
            <a:r>
              <a:rPr lang="en-US" sz="1400" b="1" dirty="0"/>
              <a:t>[2][3];</a:t>
            </a:r>
          </a:p>
          <a:p>
            <a:r>
              <a:rPr lang="en-US" sz="1400" dirty="0"/>
              <a:t>// adding and printing addition of 2 matrices</a:t>
            </a:r>
          </a:p>
          <a:p>
            <a:r>
              <a:rPr lang="nn-NO" sz="1400" b="1" dirty="0"/>
              <a:t>for (int i = 0; i &lt; 2; i++) {</a:t>
            </a:r>
          </a:p>
          <a:p>
            <a:r>
              <a:rPr lang="en-US" sz="1400" b="1" dirty="0"/>
              <a:t>for (</a:t>
            </a:r>
            <a:r>
              <a:rPr lang="en-US" sz="1400" b="1" dirty="0" err="1"/>
              <a:t>int</a:t>
            </a:r>
            <a:r>
              <a:rPr lang="en-US" sz="1400" b="1" dirty="0"/>
              <a:t> j = 0; j &lt; 3; </a:t>
            </a:r>
            <a:r>
              <a:rPr lang="en-US" sz="1400" b="1" dirty="0" err="1"/>
              <a:t>j++</a:t>
            </a:r>
            <a:r>
              <a:rPr lang="en-US" sz="1400" b="1" dirty="0"/>
              <a:t>) {</a:t>
            </a:r>
          </a:p>
          <a:p>
            <a:r>
              <a:rPr lang="pl-PL" sz="1400" dirty="0">
                <a:solidFill>
                  <a:srgbClr val="FF0000"/>
                </a:solidFill>
              </a:rPr>
              <a:t>c[i][j] = a[i][j] </a:t>
            </a:r>
            <a:r>
              <a:rPr lang="en-US" sz="1400" dirty="0">
                <a:solidFill>
                  <a:srgbClr val="FF0000"/>
                </a:solidFill>
              </a:rPr>
              <a:t>-</a:t>
            </a:r>
            <a:r>
              <a:rPr lang="pl-PL" sz="1400" dirty="0">
                <a:solidFill>
                  <a:srgbClr val="FF0000"/>
                </a:solidFill>
              </a:rPr>
              <a:t> b[i][j];</a:t>
            </a:r>
          </a:p>
          <a:p>
            <a:r>
              <a:rPr lang="en-US" sz="1400" dirty="0" err="1"/>
              <a:t>System.</a:t>
            </a:r>
            <a:r>
              <a:rPr lang="en-US" sz="1400" i="1" dirty="0" err="1"/>
              <a:t>out.print</a:t>
            </a:r>
            <a:r>
              <a:rPr lang="en-US" sz="1400" i="1" dirty="0"/>
              <a:t>(c[</a:t>
            </a:r>
            <a:r>
              <a:rPr lang="en-US" sz="1400" i="1" dirty="0" err="1"/>
              <a:t>i</a:t>
            </a:r>
            <a:r>
              <a:rPr lang="en-US" sz="1400" i="1" dirty="0"/>
              <a:t>][j] + " ");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 err="1"/>
              <a:t>System.</a:t>
            </a:r>
            <a:r>
              <a:rPr lang="en-US" sz="1400" i="1" dirty="0" err="1"/>
              <a:t>out.println</a:t>
            </a:r>
            <a:r>
              <a:rPr lang="en-US" sz="1400" i="1" dirty="0"/>
              <a:t>();// new line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0B88-707F-45AD-A5B9-8E4AA84B10DE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737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591403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 of Two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91403"/>
            <a:ext cx="8596668" cy="5449959"/>
          </a:xfrm>
        </p:spPr>
        <p:txBody>
          <a:bodyPr>
            <a:noAutofit/>
          </a:bodyPr>
          <a:lstStyle/>
          <a:p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{{10,20},{30,40}};</a:t>
            </a:r>
          </a:p>
          <a:p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{{50,60},{70,80}};</a:t>
            </a:r>
          </a:p>
          <a:p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[2][2];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</a:rPr>
              <a:t>c[i][j]+=a[i][k]*b[k][j];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//result matrix</a:t>
            </a:r>
          </a:p>
          <a:p>
            <a:r>
              <a:rPr lang="en-US" sz="12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"Multiplication of two matrices"</a:t>
            </a:r>
            <a:r>
              <a:rPr lang="en-US" sz="12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12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i="1" u="sng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2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b="1" i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200" b="1" i="1" u="sng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2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]+</a:t>
            </a:r>
            <a:r>
              <a:rPr lang="en-US" sz="1200" b="1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"\t"</a:t>
            </a:r>
            <a:r>
              <a:rPr lang="en-US" sz="12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FA24-8871-4266-A2AC-B3CD628FC257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44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2 6 8 </a:t>
            </a:r>
          </a:p>
          <a:p>
            <a:r>
              <a:rPr lang="en-US" dirty="0"/>
              <a:t>6 8 10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4D0F-2D76-4454-BDF3-5ED259AE04A9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284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Dimensional Array </a:t>
            </a:r>
            <a:r>
              <a:rPr lang="en-US" dirty="0" err="1"/>
              <a:t>represenation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int</a:t>
            </a:r>
            <a:r>
              <a:rPr lang="en-US" b="1" dirty="0"/>
              <a:t>[][][] </a:t>
            </a:r>
            <a:r>
              <a:rPr lang="en-US" b="1" dirty="0" err="1"/>
              <a:t>threedArray</a:t>
            </a:r>
            <a:r>
              <a:rPr lang="en-US" b="1" dirty="0"/>
              <a:t> = new </a:t>
            </a:r>
            <a:r>
              <a:rPr lang="en-US" b="1" dirty="0" err="1"/>
              <a:t>int</a:t>
            </a:r>
            <a:r>
              <a:rPr lang="en-US" b="1" dirty="0"/>
              <a:t>[10][20][30];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FA24-8871-4266-A2AC-B3CD628FC257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32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Dimensional Array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int</a:t>
            </a:r>
            <a:r>
              <a:rPr lang="en-US" b="1" dirty="0"/>
              <a:t>[][][][] </a:t>
            </a:r>
            <a:r>
              <a:rPr lang="en-US" b="1" dirty="0" err="1"/>
              <a:t>fourdArray</a:t>
            </a:r>
            <a:r>
              <a:rPr lang="en-US" b="1" dirty="0"/>
              <a:t> = new </a:t>
            </a:r>
            <a:r>
              <a:rPr lang="en-US" b="1" dirty="0" err="1"/>
              <a:t>int</a:t>
            </a:r>
            <a:r>
              <a:rPr lang="en-US" b="1" dirty="0"/>
              <a:t>[10][20][30][40];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FA24-8871-4266-A2AC-B3CD628FC257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46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find average of single dimensional array elements</a:t>
            </a:r>
          </a:p>
          <a:p>
            <a:r>
              <a:rPr lang="en-US" dirty="0"/>
              <a:t>Subtraction of two matrices</a:t>
            </a:r>
          </a:p>
          <a:p>
            <a:r>
              <a:rPr lang="en-US" dirty="0"/>
              <a:t>Product of two matrices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7AC6-DFC3-4A4D-BA28-43A388283053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711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403-293A-405E-B9BC-C15227E7BAF2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406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1EA1-2660-4FD2-9E87-BD94D5BD7FD2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480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 for Array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FA24-8871-4266-A2AC-B3CD628FC257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4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names[] = {“</a:t>
            </a:r>
            <a:r>
              <a:rPr lang="en-US" dirty="0" err="1"/>
              <a:t>raju</a:t>
            </a:r>
            <a:r>
              <a:rPr lang="en-US" dirty="0"/>
              <a:t>”,”</a:t>
            </a:r>
            <a:r>
              <a:rPr lang="en-US" dirty="0" err="1"/>
              <a:t>Mahesh”,”Gita</a:t>
            </a:r>
            <a:r>
              <a:rPr lang="en-US" dirty="0"/>
              <a:t>”};</a:t>
            </a:r>
          </a:p>
          <a:p>
            <a:endParaRPr lang="en-US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27894"/>
            <a:ext cx="8596312" cy="362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5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Advantage of Java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Code Optimization:</a:t>
            </a:r>
            <a:r>
              <a:rPr lang="en-US" dirty="0"/>
              <a:t> It makes the code optimized, we can retrieve or sort the data easily.</a:t>
            </a:r>
          </a:p>
          <a:p>
            <a:r>
              <a:rPr lang="en-US" b="1" dirty="0"/>
              <a:t>Random access:</a:t>
            </a:r>
            <a:r>
              <a:rPr lang="en-US" dirty="0"/>
              <a:t> We can get any data located at any index position.</a:t>
            </a:r>
          </a:p>
          <a:p>
            <a:r>
              <a:rPr lang="en-US" dirty="0"/>
              <a:t>It can store more than one value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6D24-3783-4274-AAD9-48BA2E409BE7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83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Disadvantage of Java Array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Size Limit:</a:t>
            </a:r>
            <a:r>
              <a:rPr lang="en-US" dirty="0"/>
              <a:t> We can store only fixed size of elements in the array. It doesn't grow its size at runtime. </a:t>
            </a:r>
          </a:p>
          <a:p>
            <a:r>
              <a:rPr lang="en-US" dirty="0"/>
              <a:t>It can’t store hetrogenious (different types of) elements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To solve this problem, collection framework is used in java.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1CAD-33CC-4A3C-8C2D-E5CF070E8ADE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243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Array in java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Dimensional Array</a:t>
            </a:r>
          </a:p>
          <a:p>
            <a:r>
              <a:rPr lang="en-US" dirty="0"/>
              <a:t>Multidimensional Array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8E03-9026-421C-B97C-37BBCEF7B5EF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265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Single Dimensional Array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  <a:p>
            <a:pPr lvl="1"/>
            <a:r>
              <a:rPr lang="en-US" dirty="0" err="1"/>
              <a:t>dataType</a:t>
            </a:r>
            <a:r>
              <a:rPr lang="en-US" dirty="0"/>
              <a:t>[] </a:t>
            </a:r>
            <a:r>
              <a:rPr lang="en-US" dirty="0" err="1"/>
              <a:t>arr</a:t>
            </a:r>
            <a:r>
              <a:rPr lang="en-US" dirty="0"/>
              <a:t>; (or)  </a:t>
            </a:r>
          </a:p>
          <a:p>
            <a:pPr lvl="1"/>
            <a:r>
              <a:rPr lang="en-US" dirty="0" err="1"/>
              <a:t>dataType</a:t>
            </a:r>
            <a:r>
              <a:rPr lang="en-US" dirty="0"/>
              <a:t> []</a:t>
            </a:r>
            <a:r>
              <a:rPr lang="en-US" dirty="0" err="1"/>
              <a:t>arr</a:t>
            </a:r>
            <a:r>
              <a:rPr lang="en-US" dirty="0"/>
              <a:t>; (or)  </a:t>
            </a:r>
          </a:p>
          <a:p>
            <a:pPr lvl="1"/>
            <a:r>
              <a:rPr lang="en-US" dirty="0" err="1"/>
              <a:t>dataType</a:t>
            </a:r>
            <a:r>
              <a:rPr lang="en-US" dirty="0"/>
              <a:t> </a:t>
            </a:r>
            <a:r>
              <a:rPr lang="en-US" dirty="0" err="1"/>
              <a:t>arr</a:t>
            </a:r>
            <a:r>
              <a:rPr lang="en-US" dirty="0"/>
              <a:t>[];  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arr</a:t>
            </a:r>
            <a:r>
              <a:rPr lang="en-US" dirty="0"/>
              <a:t>; (or)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[]</a:t>
            </a:r>
            <a:r>
              <a:rPr lang="en-US" dirty="0" err="1"/>
              <a:t>arr</a:t>
            </a:r>
            <a:r>
              <a:rPr lang="en-US" dirty="0"/>
              <a:t>; (or)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186C-404D-4DC8-9444-67D3239BE660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635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Preferred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dataType</a:t>
            </a:r>
            <a:r>
              <a:rPr lang="en-US" dirty="0"/>
              <a:t>[] </a:t>
            </a:r>
            <a:r>
              <a:rPr lang="en-US" dirty="0" err="1"/>
              <a:t>arrayRefVar</a:t>
            </a:r>
            <a:r>
              <a:rPr lang="en-US" dirty="0"/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FA24-8871-4266-A2AC-B3CD628FC257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618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491</TotalTime>
  <Words>1375</Words>
  <Application>Microsoft Office PowerPoint</Application>
  <PresentationFormat>Widescreen</PresentationFormat>
  <Paragraphs>341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Consolas</vt:lpstr>
      <vt:lpstr>Courier New</vt:lpstr>
      <vt:lpstr>Trebuchet MS</vt:lpstr>
      <vt:lpstr>Wingdings 3</vt:lpstr>
      <vt:lpstr>Facet</vt:lpstr>
      <vt:lpstr>Arrays</vt:lpstr>
      <vt:lpstr>Java Array </vt:lpstr>
      <vt:lpstr>Example</vt:lpstr>
      <vt:lpstr>Memory allocation for Array</vt:lpstr>
      <vt:lpstr>Advantage of Java Array</vt:lpstr>
      <vt:lpstr>Disadvantage of Java Array </vt:lpstr>
      <vt:lpstr>Types of Array in java </vt:lpstr>
      <vt:lpstr>Single Dimensional Array in java</vt:lpstr>
      <vt:lpstr>Preferred way</vt:lpstr>
      <vt:lpstr>Array Creation</vt:lpstr>
      <vt:lpstr>Instantiation of an Array in java </vt:lpstr>
      <vt:lpstr>Example of single dimensional java array </vt:lpstr>
      <vt:lpstr>Output</vt:lpstr>
      <vt:lpstr>Declaration, and Initialization of Java Array</vt:lpstr>
      <vt:lpstr>Example</vt:lpstr>
      <vt:lpstr>Output</vt:lpstr>
      <vt:lpstr>Process Array with foreach Loop </vt:lpstr>
      <vt:lpstr>Output</vt:lpstr>
      <vt:lpstr>Sort arrays with Arrays utility class</vt:lpstr>
      <vt:lpstr>Guess the output: null is added to the array</vt:lpstr>
      <vt:lpstr>Output</vt:lpstr>
      <vt:lpstr>Multidimensional arrays in java </vt:lpstr>
      <vt:lpstr>Two Dimensional array in java </vt:lpstr>
      <vt:lpstr>2X2 matrix</vt:lpstr>
      <vt:lpstr>Example to instantiate Multidimensional Array in java </vt:lpstr>
      <vt:lpstr>Example to initialize Multidimensional Array in java</vt:lpstr>
      <vt:lpstr>Example of Multidimensional java array </vt:lpstr>
      <vt:lpstr>Output</vt:lpstr>
      <vt:lpstr>Addition of 2 matrices in java </vt:lpstr>
      <vt:lpstr>Subtraction of 2 matrices in java </vt:lpstr>
      <vt:lpstr>Product of Two matrices</vt:lpstr>
      <vt:lpstr>Output</vt:lpstr>
      <vt:lpstr>Three Dimensional Array represenation</vt:lpstr>
      <vt:lpstr>Four Dimensional Array Example</vt:lpstr>
      <vt:lpstr>Assignment</vt:lpstr>
      <vt:lpstr>Quiz</vt:lpstr>
      <vt:lpstr>Queries?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Arepalli, Manga Rao</dc:creator>
  <cp:lastModifiedBy>Windows User</cp:lastModifiedBy>
  <cp:revision>90</cp:revision>
  <dcterms:created xsi:type="dcterms:W3CDTF">2015-08-13T10:47:12Z</dcterms:created>
  <dcterms:modified xsi:type="dcterms:W3CDTF">2019-07-01T15:45:21Z</dcterms:modified>
</cp:coreProperties>
</file>