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3" r:id="rId6"/>
    <p:sldId id="264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2" r:id="rId16"/>
    <p:sldId id="283" r:id="rId17"/>
    <p:sldId id="284" r:id="rId18"/>
    <p:sldId id="280" r:id="rId19"/>
    <p:sldId id="281" r:id="rId20"/>
    <p:sldId id="261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04D738-5125-42EE-968B-D75B7416EA7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2CF981-D5CA-4A4C-A0CC-2671B94905CF}">
      <dgm:prSet/>
      <dgm:spPr/>
      <dgm:t>
        <a:bodyPr/>
        <a:lstStyle/>
        <a:p>
          <a:pPr rtl="0"/>
          <a:r>
            <a:rPr lang="en-US" smtClean="0"/>
            <a:t>Single line</a:t>
          </a:r>
          <a:endParaRPr lang="en-US"/>
        </a:p>
      </dgm:t>
    </dgm:pt>
    <dgm:pt modelId="{A67CEFC8-4AB5-4ACB-8215-06D8A42F37A3}" type="parTrans" cxnId="{B3C4479F-682F-4C2C-B353-7BC60FB2EAAB}">
      <dgm:prSet/>
      <dgm:spPr/>
      <dgm:t>
        <a:bodyPr/>
        <a:lstStyle/>
        <a:p>
          <a:endParaRPr lang="en-US"/>
        </a:p>
      </dgm:t>
    </dgm:pt>
    <dgm:pt modelId="{3DB5EE44-CCC7-4194-9070-4CCB7BEB0809}" type="sibTrans" cxnId="{B3C4479F-682F-4C2C-B353-7BC60FB2EAAB}">
      <dgm:prSet/>
      <dgm:spPr/>
      <dgm:t>
        <a:bodyPr/>
        <a:lstStyle/>
        <a:p>
          <a:endParaRPr lang="en-US"/>
        </a:p>
      </dgm:t>
    </dgm:pt>
    <dgm:pt modelId="{A7D20DC0-ED14-49DE-BCA1-7B97C300A15A}">
      <dgm:prSet/>
      <dgm:spPr/>
      <dgm:t>
        <a:bodyPr/>
        <a:lstStyle/>
        <a:p>
          <a:pPr rtl="0"/>
          <a:r>
            <a:rPr lang="en-US" smtClean="0"/>
            <a:t>Multi line</a:t>
          </a:r>
          <a:endParaRPr lang="en-US"/>
        </a:p>
      </dgm:t>
    </dgm:pt>
    <dgm:pt modelId="{F775A556-89F4-483F-8F57-0E1D7F33B38E}" type="parTrans" cxnId="{FAB40898-A0C0-4391-B80D-95E595AB5017}">
      <dgm:prSet/>
      <dgm:spPr/>
      <dgm:t>
        <a:bodyPr/>
        <a:lstStyle/>
        <a:p>
          <a:endParaRPr lang="en-US"/>
        </a:p>
      </dgm:t>
    </dgm:pt>
    <dgm:pt modelId="{4E54A500-7FAF-44F0-A792-07AB6587B4A6}" type="sibTrans" cxnId="{FAB40898-A0C0-4391-B80D-95E595AB5017}">
      <dgm:prSet/>
      <dgm:spPr/>
      <dgm:t>
        <a:bodyPr/>
        <a:lstStyle/>
        <a:p>
          <a:endParaRPr lang="en-US"/>
        </a:p>
      </dgm:t>
    </dgm:pt>
    <dgm:pt modelId="{4A382E61-5A25-437F-8FAB-684DB2888189}">
      <dgm:prSet/>
      <dgm:spPr/>
      <dgm:t>
        <a:bodyPr/>
        <a:lstStyle/>
        <a:p>
          <a:pPr rtl="0"/>
          <a:r>
            <a:rPr lang="en-US" smtClean="0"/>
            <a:t>Documentation </a:t>
          </a:r>
          <a:endParaRPr lang="en-US"/>
        </a:p>
      </dgm:t>
    </dgm:pt>
    <dgm:pt modelId="{69B2A95C-A163-414E-BE44-1EFDA30CD825}" type="parTrans" cxnId="{E79CD760-6B91-42F7-8E63-9ED971BD81AC}">
      <dgm:prSet/>
      <dgm:spPr/>
      <dgm:t>
        <a:bodyPr/>
        <a:lstStyle/>
        <a:p>
          <a:endParaRPr lang="en-US"/>
        </a:p>
      </dgm:t>
    </dgm:pt>
    <dgm:pt modelId="{8DEFBBAD-E43A-40D3-8D4F-7D28B0186084}" type="sibTrans" cxnId="{E79CD760-6B91-42F7-8E63-9ED971BD81AC}">
      <dgm:prSet/>
      <dgm:spPr/>
      <dgm:t>
        <a:bodyPr/>
        <a:lstStyle/>
        <a:p>
          <a:endParaRPr lang="en-US"/>
        </a:p>
      </dgm:t>
    </dgm:pt>
    <dgm:pt modelId="{0CB3E7AA-F4C6-432D-9CEA-FC3D55297875}">
      <dgm:prSet custT="1"/>
      <dgm:spPr/>
      <dgm:t>
        <a:bodyPr/>
        <a:lstStyle/>
        <a:p>
          <a:r>
            <a:rPr lang="en-US" sz="3100" dirty="0" smtClean="0"/>
            <a:t>// </a:t>
          </a:r>
          <a:r>
            <a:rPr lang="en-US" sz="1600" dirty="0" smtClean="0"/>
            <a:t>single line </a:t>
          </a:r>
          <a:r>
            <a:rPr lang="en-US" sz="1600" dirty="0" err="1" smtClean="0"/>
            <a:t>commnet</a:t>
          </a:r>
          <a:endParaRPr lang="en-US" sz="1600" dirty="0"/>
        </a:p>
      </dgm:t>
    </dgm:pt>
    <dgm:pt modelId="{E8122003-BCDA-40FA-8A52-17BD72AA03A7}" type="parTrans" cxnId="{FE57FCB8-FE9F-4840-BA47-9F94F7F229B9}">
      <dgm:prSet/>
      <dgm:spPr/>
    </dgm:pt>
    <dgm:pt modelId="{5BFC9DE9-6BF2-41CE-9E9D-BDD12986BDA3}" type="sibTrans" cxnId="{FE57FCB8-FE9F-4840-BA47-9F94F7F229B9}">
      <dgm:prSet/>
      <dgm:spPr/>
    </dgm:pt>
    <dgm:pt modelId="{C019436F-B482-4628-B74B-4BBC41EA7F8A}">
      <dgm:prSet/>
      <dgm:spPr/>
      <dgm:t>
        <a:bodyPr/>
        <a:lstStyle/>
        <a:p>
          <a:r>
            <a:rPr lang="en-US" dirty="0" smtClean="0"/>
            <a:t>/*</a:t>
          </a:r>
          <a:endParaRPr lang="en-US" dirty="0"/>
        </a:p>
      </dgm:t>
    </dgm:pt>
    <dgm:pt modelId="{849F2519-C988-4AB9-A64C-FD30AC901CE6}" type="parTrans" cxnId="{5A3915DF-9D92-4516-8D75-2E0A0556B5B2}">
      <dgm:prSet/>
      <dgm:spPr/>
    </dgm:pt>
    <dgm:pt modelId="{1994DF66-1284-43FE-8A12-31DF01280FDB}" type="sibTrans" cxnId="{5A3915DF-9D92-4516-8D75-2E0A0556B5B2}">
      <dgm:prSet/>
      <dgm:spPr/>
    </dgm:pt>
    <dgm:pt modelId="{3C143701-23AF-487C-987E-37A7A58F6A96}">
      <dgm:prSet/>
      <dgm:spPr/>
      <dgm:t>
        <a:bodyPr/>
        <a:lstStyle/>
        <a:p>
          <a:r>
            <a:rPr lang="en-US" dirty="0" smtClean="0"/>
            <a:t>Line 1</a:t>
          </a:r>
          <a:endParaRPr lang="en-US" dirty="0"/>
        </a:p>
      </dgm:t>
    </dgm:pt>
    <dgm:pt modelId="{454BFD27-142C-453C-94A3-5C442E984693}" type="parTrans" cxnId="{9DD887FC-D203-4665-AA66-99B831714C51}">
      <dgm:prSet/>
      <dgm:spPr/>
    </dgm:pt>
    <dgm:pt modelId="{AC1FCE1E-6285-4322-B3D1-D3307C854BF9}" type="sibTrans" cxnId="{9DD887FC-D203-4665-AA66-99B831714C51}">
      <dgm:prSet/>
      <dgm:spPr/>
    </dgm:pt>
    <dgm:pt modelId="{C30855E2-A1BC-4245-A4A9-FC705DC18B35}">
      <dgm:prSet/>
      <dgm:spPr/>
      <dgm:t>
        <a:bodyPr/>
        <a:lstStyle/>
        <a:p>
          <a:r>
            <a:rPr lang="en-US" dirty="0" smtClean="0"/>
            <a:t>Line 2</a:t>
          </a:r>
          <a:endParaRPr lang="en-US" dirty="0"/>
        </a:p>
      </dgm:t>
    </dgm:pt>
    <dgm:pt modelId="{05F1EACE-F8BE-4F1A-9DD8-63BAF5A7D4FF}" type="parTrans" cxnId="{6B7FE641-0D86-4227-9EE7-35DD4E53727C}">
      <dgm:prSet/>
      <dgm:spPr/>
    </dgm:pt>
    <dgm:pt modelId="{BE49F5B2-1817-4613-B32E-D9FD02681183}" type="sibTrans" cxnId="{6B7FE641-0D86-4227-9EE7-35DD4E53727C}">
      <dgm:prSet/>
      <dgm:spPr/>
    </dgm:pt>
    <dgm:pt modelId="{E19EB911-37FE-4AF1-8115-CA693448BD4D}">
      <dgm:prSet/>
      <dgm:spPr/>
      <dgm:t>
        <a:bodyPr/>
        <a:lstStyle/>
        <a:p>
          <a:r>
            <a:rPr lang="en-US" dirty="0" smtClean="0"/>
            <a:t>*/</a:t>
          </a:r>
          <a:endParaRPr lang="en-US" dirty="0"/>
        </a:p>
      </dgm:t>
    </dgm:pt>
    <dgm:pt modelId="{EACBFC19-1C25-45E0-AFBE-6665EB36CCC2}" type="parTrans" cxnId="{D81D5656-FD1A-4211-B150-610CE04A4671}">
      <dgm:prSet/>
      <dgm:spPr/>
    </dgm:pt>
    <dgm:pt modelId="{A3E9AC43-F605-4585-ABE1-7449C21FF1E1}" type="sibTrans" cxnId="{D81D5656-FD1A-4211-B150-610CE04A4671}">
      <dgm:prSet/>
      <dgm:spPr/>
    </dgm:pt>
    <dgm:pt modelId="{663AA325-A322-496A-9B4A-1E58F8DAF857}">
      <dgm:prSet/>
      <dgm:spPr/>
      <dgm:t>
        <a:bodyPr/>
        <a:lstStyle/>
        <a:p>
          <a:r>
            <a:rPr lang="en-US" dirty="0" smtClean="0"/>
            <a:t>/**</a:t>
          </a:r>
          <a:endParaRPr lang="en-US" dirty="0"/>
        </a:p>
      </dgm:t>
    </dgm:pt>
    <dgm:pt modelId="{843ED6E5-6F71-423C-998D-8E269F4928FA}" type="parTrans" cxnId="{1C50CBE3-2D6A-4E0E-A641-096197EC81F3}">
      <dgm:prSet/>
      <dgm:spPr/>
    </dgm:pt>
    <dgm:pt modelId="{7FEA842A-3F6B-4355-AE19-9B8F322486B9}" type="sibTrans" cxnId="{1C50CBE3-2D6A-4E0E-A641-096197EC81F3}">
      <dgm:prSet/>
      <dgm:spPr/>
    </dgm:pt>
    <dgm:pt modelId="{8AD5462D-5ADB-4528-9704-69BAF5B91345}">
      <dgm:prSet/>
      <dgm:spPr/>
      <dgm:t>
        <a:bodyPr/>
        <a:lstStyle/>
        <a:p>
          <a:r>
            <a:rPr lang="en-US" dirty="0" smtClean="0"/>
            <a:t>This is documentation comments section</a:t>
          </a:r>
          <a:endParaRPr lang="en-US" dirty="0"/>
        </a:p>
      </dgm:t>
    </dgm:pt>
    <dgm:pt modelId="{D1868D70-05E6-41B2-A8A5-9F8558A4FA81}" type="parTrans" cxnId="{DC7BE07F-2E57-4BF1-9831-85FBB44293D6}">
      <dgm:prSet/>
      <dgm:spPr/>
    </dgm:pt>
    <dgm:pt modelId="{26A141C2-C563-4868-9B42-C3CFE7E7AF5B}" type="sibTrans" cxnId="{DC7BE07F-2E57-4BF1-9831-85FBB44293D6}">
      <dgm:prSet/>
      <dgm:spPr/>
    </dgm:pt>
    <dgm:pt modelId="{A5FF7952-5087-485B-8797-2A962FD327A7}">
      <dgm:prSet/>
      <dgm:spPr/>
      <dgm:t>
        <a:bodyPr/>
        <a:lstStyle/>
        <a:p>
          <a:r>
            <a:rPr lang="en-US" dirty="0" smtClean="0"/>
            <a:t>*/</a:t>
          </a:r>
          <a:endParaRPr lang="en-US" dirty="0"/>
        </a:p>
      </dgm:t>
    </dgm:pt>
    <dgm:pt modelId="{F39FEC38-BCB6-4473-844E-31ADB0E2E1C9}" type="parTrans" cxnId="{AEE2FC68-05C3-4F4C-A746-84C636228CE4}">
      <dgm:prSet/>
      <dgm:spPr/>
    </dgm:pt>
    <dgm:pt modelId="{C10F4377-B4F3-4F52-A2B1-E998A615574B}" type="sibTrans" cxnId="{AEE2FC68-05C3-4F4C-A746-84C636228CE4}">
      <dgm:prSet/>
      <dgm:spPr/>
    </dgm:pt>
    <dgm:pt modelId="{96CA5ECC-D208-40EB-B49A-C2785EB79261}" type="pres">
      <dgm:prSet presAssocID="{A904D738-5125-42EE-968B-D75B7416EA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5BD70F-28A6-4317-9D49-99DD580C35CD}" type="pres">
      <dgm:prSet presAssocID="{E52CF981-D5CA-4A4C-A0CC-2671B94905CF}" presName="composite" presStyleCnt="0"/>
      <dgm:spPr/>
    </dgm:pt>
    <dgm:pt modelId="{6E1D1540-2429-4A16-9828-DE0DD5591583}" type="pres">
      <dgm:prSet presAssocID="{E52CF981-D5CA-4A4C-A0CC-2671B94905C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307CA-AD5A-4A43-B1DE-E41042EB428C}" type="pres">
      <dgm:prSet presAssocID="{E52CF981-D5CA-4A4C-A0CC-2671B94905C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0DED5-9136-413C-A84D-50188344B02C}" type="pres">
      <dgm:prSet presAssocID="{3DB5EE44-CCC7-4194-9070-4CCB7BEB0809}" presName="space" presStyleCnt="0"/>
      <dgm:spPr/>
    </dgm:pt>
    <dgm:pt modelId="{28AF2697-91AB-43E6-B495-6EB1B998B920}" type="pres">
      <dgm:prSet presAssocID="{A7D20DC0-ED14-49DE-BCA1-7B97C300A15A}" presName="composite" presStyleCnt="0"/>
      <dgm:spPr/>
    </dgm:pt>
    <dgm:pt modelId="{5ABCCC0D-B580-4CE9-B458-039C410F165F}" type="pres">
      <dgm:prSet presAssocID="{A7D20DC0-ED14-49DE-BCA1-7B97C300A15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4D9F2-B3A1-49FA-BD06-6A257F8E8AAA}" type="pres">
      <dgm:prSet presAssocID="{A7D20DC0-ED14-49DE-BCA1-7B97C300A15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8AE42-6A7A-4238-81B6-4F0AE123CD4B}" type="pres">
      <dgm:prSet presAssocID="{4E54A500-7FAF-44F0-A792-07AB6587B4A6}" presName="space" presStyleCnt="0"/>
      <dgm:spPr/>
    </dgm:pt>
    <dgm:pt modelId="{1C37D156-1213-4205-BE55-D7C8620B6B4F}" type="pres">
      <dgm:prSet presAssocID="{4A382E61-5A25-437F-8FAB-684DB2888189}" presName="composite" presStyleCnt="0"/>
      <dgm:spPr/>
    </dgm:pt>
    <dgm:pt modelId="{C9A6FDC3-159D-4739-8C2A-B3FC3989C86C}" type="pres">
      <dgm:prSet presAssocID="{4A382E61-5A25-437F-8FAB-684DB288818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19A7D-65FD-45A1-AAB1-0C67D02723C8}" type="pres">
      <dgm:prSet presAssocID="{4A382E61-5A25-437F-8FAB-684DB2888189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E73538-A55F-4FD7-A7A6-F4D80D660E6A}" type="presOf" srcId="{C019436F-B482-4628-B74B-4BBC41EA7F8A}" destId="{4284D9F2-B3A1-49FA-BD06-6A257F8E8AAA}" srcOrd="0" destOrd="0" presId="urn:microsoft.com/office/officeart/2005/8/layout/hList1"/>
    <dgm:cxn modelId="{DC7BE07F-2E57-4BF1-9831-85FBB44293D6}" srcId="{4A382E61-5A25-437F-8FAB-684DB2888189}" destId="{8AD5462D-5ADB-4528-9704-69BAF5B91345}" srcOrd="1" destOrd="0" parTransId="{D1868D70-05E6-41B2-A8A5-9F8558A4FA81}" sibTransId="{26A141C2-C563-4868-9B42-C3CFE7E7AF5B}"/>
    <dgm:cxn modelId="{1C50CBE3-2D6A-4E0E-A641-096197EC81F3}" srcId="{4A382E61-5A25-437F-8FAB-684DB2888189}" destId="{663AA325-A322-496A-9B4A-1E58F8DAF857}" srcOrd="0" destOrd="0" parTransId="{843ED6E5-6F71-423C-998D-8E269F4928FA}" sibTransId="{7FEA842A-3F6B-4355-AE19-9B8F322486B9}"/>
    <dgm:cxn modelId="{0B2B5DEF-A53F-4D28-A2D3-E287EDFD2359}" type="presOf" srcId="{A7D20DC0-ED14-49DE-BCA1-7B97C300A15A}" destId="{5ABCCC0D-B580-4CE9-B458-039C410F165F}" srcOrd="0" destOrd="0" presId="urn:microsoft.com/office/officeart/2005/8/layout/hList1"/>
    <dgm:cxn modelId="{B01E6755-202A-4802-9F53-69AB1928EC4E}" type="presOf" srcId="{8AD5462D-5ADB-4528-9704-69BAF5B91345}" destId="{42D19A7D-65FD-45A1-AAB1-0C67D02723C8}" srcOrd="0" destOrd="1" presId="urn:microsoft.com/office/officeart/2005/8/layout/hList1"/>
    <dgm:cxn modelId="{B3C4479F-682F-4C2C-B353-7BC60FB2EAAB}" srcId="{A904D738-5125-42EE-968B-D75B7416EA77}" destId="{E52CF981-D5CA-4A4C-A0CC-2671B94905CF}" srcOrd="0" destOrd="0" parTransId="{A67CEFC8-4AB5-4ACB-8215-06D8A42F37A3}" sibTransId="{3DB5EE44-CCC7-4194-9070-4CCB7BEB0809}"/>
    <dgm:cxn modelId="{AEE2FC68-05C3-4F4C-A746-84C636228CE4}" srcId="{4A382E61-5A25-437F-8FAB-684DB2888189}" destId="{A5FF7952-5087-485B-8797-2A962FD327A7}" srcOrd="2" destOrd="0" parTransId="{F39FEC38-BCB6-4473-844E-31ADB0E2E1C9}" sibTransId="{C10F4377-B4F3-4F52-A2B1-E998A615574B}"/>
    <dgm:cxn modelId="{7BAB1C47-E697-4E5A-B513-D893F59A18A3}" type="presOf" srcId="{0CB3E7AA-F4C6-432D-9CEA-FC3D55297875}" destId="{C4B307CA-AD5A-4A43-B1DE-E41042EB428C}" srcOrd="0" destOrd="0" presId="urn:microsoft.com/office/officeart/2005/8/layout/hList1"/>
    <dgm:cxn modelId="{0A51CF90-C3EA-44A9-8BEA-96F66B95FEBC}" type="presOf" srcId="{663AA325-A322-496A-9B4A-1E58F8DAF857}" destId="{42D19A7D-65FD-45A1-AAB1-0C67D02723C8}" srcOrd="0" destOrd="0" presId="urn:microsoft.com/office/officeart/2005/8/layout/hList1"/>
    <dgm:cxn modelId="{FAB40898-A0C0-4391-B80D-95E595AB5017}" srcId="{A904D738-5125-42EE-968B-D75B7416EA77}" destId="{A7D20DC0-ED14-49DE-BCA1-7B97C300A15A}" srcOrd="1" destOrd="0" parTransId="{F775A556-89F4-483F-8F57-0E1D7F33B38E}" sibTransId="{4E54A500-7FAF-44F0-A792-07AB6587B4A6}"/>
    <dgm:cxn modelId="{FE57FCB8-FE9F-4840-BA47-9F94F7F229B9}" srcId="{E52CF981-D5CA-4A4C-A0CC-2671B94905CF}" destId="{0CB3E7AA-F4C6-432D-9CEA-FC3D55297875}" srcOrd="0" destOrd="0" parTransId="{E8122003-BCDA-40FA-8A52-17BD72AA03A7}" sibTransId="{5BFC9DE9-6BF2-41CE-9E9D-BDD12986BDA3}"/>
    <dgm:cxn modelId="{FFCBB99B-F386-4191-BD4F-6BC605B834D7}" type="presOf" srcId="{A904D738-5125-42EE-968B-D75B7416EA77}" destId="{96CA5ECC-D208-40EB-B49A-C2785EB79261}" srcOrd="0" destOrd="0" presId="urn:microsoft.com/office/officeart/2005/8/layout/hList1"/>
    <dgm:cxn modelId="{61CA467F-E149-40E7-9D49-55B75C5315B8}" type="presOf" srcId="{E19EB911-37FE-4AF1-8115-CA693448BD4D}" destId="{4284D9F2-B3A1-49FA-BD06-6A257F8E8AAA}" srcOrd="0" destOrd="3" presId="urn:microsoft.com/office/officeart/2005/8/layout/hList1"/>
    <dgm:cxn modelId="{9DD887FC-D203-4665-AA66-99B831714C51}" srcId="{A7D20DC0-ED14-49DE-BCA1-7B97C300A15A}" destId="{3C143701-23AF-487C-987E-37A7A58F6A96}" srcOrd="1" destOrd="0" parTransId="{454BFD27-142C-453C-94A3-5C442E984693}" sibTransId="{AC1FCE1E-6285-4322-B3D1-D3307C854BF9}"/>
    <dgm:cxn modelId="{D81D5656-FD1A-4211-B150-610CE04A4671}" srcId="{A7D20DC0-ED14-49DE-BCA1-7B97C300A15A}" destId="{E19EB911-37FE-4AF1-8115-CA693448BD4D}" srcOrd="3" destOrd="0" parTransId="{EACBFC19-1C25-45E0-AFBE-6665EB36CCC2}" sibTransId="{A3E9AC43-F605-4585-ABE1-7449C21FF1E1}"/>
    <dgm:cxn modelId="{588C7DF7-25E0-4F13-8B87-AD3FDBED72E1}" type="presOf" srcId="{C30855E2-A1BC-4245-A4A9-FC705DC18B35}" destId="{4284D9F2-B3A1-49FA-BD06-6A257F8E8AAA}" srcOrd="0" destOrd="2" presId="urn:microsoft.com/office/officeart/2005/8/layout/hList1"/>
    <dgm:cxn modelId="{F9247255-D41E-4EE6-8352-86F27B1E7DCB}" type="presOf" srcId="{A5FF7952-5087-485B-8797-2A962FD327A7}" destId="{42D19A7D-65FD-45A1-AAB1-0C67D02723C8}" srcOrd="0" destOrd="2" presId="urn:microsoft.com/office/officeart/2005/8/layout/hList1"/>
    <dgm:cxn modelId="{6B7FE641-0D86-4227-9EE7-35DD4E53727C}" srcId="{A7D20DC0-ED14-49DE-BCA1-7B97C300A15A}" destId="{C30855E2-A1BC-4245-A4A9-FC705DC18B35}" srcOrd="2" destOrd="0" parTransId="{05F1EACE-F8BE-4F1A-9DD8-63BAF5A7D4FF}" sibTransId="{BE49F5B2-1817-4613-B32E-D9FD02681183}"/>
    <dgm:cxn modelId="{E79CD760-6B91-42F7-8E63-9ED971BD81AC}" srcId="{A904D738-5125-42EE-968B-D75B7416EA77}" destId="{4A382E61-5A25-437F-8FAB-684DB2888189}" srcOrd="2" destOrd="0" parTransId="{69B2A95C-A163-414E-BE44-1EFDA30CD825}" sibTransId="{8DEFBBAD-E43A-40D3-8D4F-7D28B0186084}"/>
    <dgm:cxn modelId="{5A3915DF-9D92-4516-8D75-2E0A0556B5B2}" srcId="{A7D20DC0-ED14-49DE-BCA1-7B97C300A15A}" destId="{C019436F-B482-4628-B74B-4BBC41EA7F8A}" srcOrd="0" destOrd="0" parTransId="{849F2519-C988-4AB9-A64C-FD30AC901CE6}" sibTransId="{1994DF66-1284-43FE-8A12-31DF01280FDB}"/>
    <dgm:cxn modelId="{22D1FE6B-A963-4CC3-8B9D-FEB4A42C02C2}" type="presOf" srcId="{4A382E61-5A25-437F-8FAB-684DB2888189}" destId="{C9A6FDC3-159D-4739-8C2A-B3FC3989C86C}" srcOrd="0" destOrd="0" presId="urn:microsoft.com/office/officeart/2005/8/layout/hList1"/>
    <dgm:cxn modelId="{EF2F1049-D052-421C-B1BB-D311C2618F2A}" type="presOf" srcId="{E52CF981-D5CA-4A4C-A0CC-2671B94905CF}" destId="{6E1D1540-2429-4A16-9828-DE0DD5591583}" srcOrd="0" destOrd="0" presId="urn:microsoft.com/office/officeart/2005/8/layout/hList1"/>
    <dgm:cxn modelId="{BA873743-2A91-48A8-9201-A26A2D3D99C6}" type="presOf" srcId="{3C143701-23AF-487C-987E-37A7A58F6A96}" destId="{4284D9F2-B3A1-49FA-BD06-6A257F8E8AAA}" srcOrd="0" destOrd="1" presId="urn:microsoft.com/office/officeart/2005/8/layout/hList1"/>
    <dgm:cxn modelId="{6F721A6A-A426-448E-A736-071CC443CC1B}" type="presParOf" srcId="{96CA5ECC-D208-40EB-B49A-C2785EB79261}" destId="{C25BD70F-28A6-4317-9D49-99DD580C35CD}" srcOrd="0" destOrd="0" presId="urn:microsoft.com/office/officeart/2005/8/layout/hList1"/>
    <dgm:cxn modelId="{60826F54-4C04-4228-BF4F-9E7C156155F2}" type="presParOf" srcId="{C25BD70F-28A6-4317-9D49-99DD580C35CD}" destId="{6E1D1540-2429-4A16-9828-DE0DD5591583}" srcOrd="0" destOrd="0" presId="urn:microsoft.com/office/officeart/2005/8/layout/hList1"/>
    <dgm:cxn modelId="{60E6ABAD-B893-41E4-821E-6FDABBA62A58}" type="presParOf" srcId="{C25BD70F-28A6-4317-9D49-99DD580C35CD}" destId="{C4B307CA-AD5A-4A43-B1DE-E41042EB428C}" srcOrd="1" destOrd="0" presId="urn:microsoft.com/office/officeart/2005/8/layout/hList1"/>
    <dgm:cxn modelId="{0204A2D8-4157-4A27-83A2-D0FA3BF4E8B7}" type="presParOf" srcId="{96CA5ECC-D208-40EB-B49A-C2785EB79261}" destId="{73A0DED5-9136-413C-A84D-50188344B02C}" srcOrd="1" destOrd="0" presId="urn:microsoft.com/office/officeart/2005/8/layout/hList1"/>
    <dgm:cxn modelId="{DDB987BA-ED12-417A-932B-D145369C08BD}" type="presParOf" srcId="{96CA5ECC-D208-40EB-B49A-C2785EB79261}" destId="{28AF2697-91AB-43E6-B495-6EB1B998B920}" srcOrd="2" destOrd="0" presId="urn:microsoft.com/office/officeart/2005/8/layout/hList1"/>
    <dgm:cxn modelId="{3934CE32-B401-4953-ADCF-5DF5544CF4AE}" type="presParOf" srcId="{28AF2697-91AB-43E6-B495-6EB1B998B920}" destId="{5ABCCC0D-B580-4CE9-B458-039C410F165F}" srcOrd="0" destOrd="0" presId="urn:microsoft.com/office/officeart/2005/8/layout/hList1"/>
    <dgm:cxn modelId="{1CE428B8-A5B9-4089-B4D6-C536B37AE390}" type="presParOf" srcId="{28AF2697-91AB-43E6-B495-6EB1B998B920}" destId="{4284D9F2-B3A1-49FA-BD06-6A257F8E8AAA}" srcOrd="1" destOrd="0" presId="urn:microsoft.com/office/officeart/2005/8/layout/hList1"/>
    <dgm:cxn modelId="{99185212-C7D4-456D-A377-293B6AB5A52E}" type="presParOf" srcId="{96CA5ECC-D208-40EB-B49A-C2785EB79261}" destId="{CFA8AE42-6A7A-4238-81B6-4F0AE123CD4B}" srcOrd="3" destOrd="0" presId="urn:microsoft.com/office/officeart/2005/8/layout/hList1"/>
    <dgm:cxn modelId="{C2D5D1C9-D64F-44C5-925C-4D5E126390EE}" type="presParOf" srcId="{96CA5ECC-D208-40EB-B49A-C2785EB79261}" destId="{1C37D156-1213-4205-BE55-D7C8620B6B4F}" srcOrd="4" destOrd="0" presId="urn:microsoft.com/office/officeart/2005/8/layout/hList1"/>
    <dgm:cxn modelId="{A6DB0EAC-9BD8-4159-820A-9D8007B0EF32}" type="presParOf" srcId="{1C37D156-1213-4205-BE55-D7C8620B6B4F}" destId="{C9A6FDC3-159D-4739-8C2A-B3FC3989C86C}" srcOrd="0" destOrd="0" presId="urn:microsoft.com/office/officeart/2005/8/layout/hList1"/>
    <dgm:cxn modelId="{A4A1FD88-4A68-4DC6-A8C3-ECCD413BE8E8}" type="presParOf" srcId="{1C37D156-1213-4205-BE55-D7C8620B6B4F}" destId="{42D19A7D-65FD-45A1-AAB1-0C67D02723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540-2429-4A16-9828-DE0DD5591583}">
      <dsp:nvSpPr>
        <dsp:cNvPr id="0" name=""/>
        <dsp:cNvSpPr/>
      </dsp:nvSpPr>
      <dsp:spPr>
        <a:xfrm>
          <a:off x="3000" y="212287"/>
          <a:ext cx="2925364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Single line</a:t>
          </a:r>
          <a:endParaRPr lang="en-US" sz="2600" kern="1200"/>
        </a:p>
      </dsp:txBody>
      <dsp:txXfrm>
        <a:off x="3000" y="212287"/>
        <a:ext cx="2925364" cy="748800"/>
      </dsp:txXfrm>
    </dsp:sp>
    <dsp:sp modelId="{C4B307CA-AD5A-4A43-B1DE-E41042EB428C}">
      <dsp:nvSpPr>
        <dsp:cNvPr id="0" name=""/>
        <dsp:cNvSpPr/>
      </dsp:nvSpPr>
      <dsp:spPr>
        <a:xfrm>
          <a:off x="3000" y="961087"/>
          <a:ext cx="2925364" cy="2145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// </a:t>
          </a:r>
          <a:r>
            <a:rPr lang="en-US" sz="1600" kern="1200" dirty="0" smtClean="0"/>
            <a:t>single line </a:t>
          </a:r>
          <a:r>
            <a:rPr lang="en-US" sz="1600" kern="1200" dirty="0" err="1" smtClean="0"/>
            <a:t>commnet</a:t>
          </a:r>
          <a:endParaRPr lang="en-US" sz="1600" kern="1200" dirty="0"/>
        </a:p>
      </dsp:txBody>
      <dsp:txXfrm>
        <a:off x="3000" y="961087"/>
        <a:ext cx="2925364" cy="2145560"/>
      </dsp:txXfrm>
    </dsp:sp>
    <dsp:sp modelId="{5ABCCC0D-B580-4CE9-B458-039C410F165F}">
      <dsp:nvSpPr>
        <dsp:cNvPr id="0" name=""/>
        <dsp:cNvSpPr/>
      </dsp:nvSpPr>
      <dsp:spPr>
        <a:xfrm>
          <a:off x="3337915" y="212287"/>
          <a:ext cx="2925364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Multi line</a:t>
          </a:r>
          <a:endParaRPr lang="en-US" sz="2600" kern="1200"/>
        </a:p>
      </dsp:txBody>
      <dsp:txXfrm>
        <a:off x="3337915" y="212287"/>
        <a:ext cx="2925364" cy="748800"/>
      </dsp:txXfrm>
    </dsp:sp>
    <dsp:sp modelId="{4284D9F2-B3A1-49FA-BD06-6A257F8E8AAA}">
      <dsp:nvSpPr>
        <dsp:cNvPr id="0" name=""/>
        <dsp:cNvSpPr/>
      </dsp:nvSpPr>
      <dsp:spPr>
        <a:xfrm>
          <a:off x="3337915" y="961087"/>
          <a:ext cx="2925364" cy="2145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/*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Line 1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Line 2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*/</a:t>
          </a:r>
          <a:endParaRPr lang="en-US" sz="2600" kern="1200" dirty="0"/>
        </a:p>
      </dsp:txBody>
      <dsp:txXfrm>
        <a:off x="3337915" y="961087"/>
        <a:ext cx="2925364" cy="2145560"/>
      </dsp:txXfrm>
    </dsp:sp>
    <dsp:sp modelId="{C9A6FDC3-159D-4739-8C2A-B3FC3989C86C}">
      <dsp:nvSpPr>
        <dsp:cNvPr id="0" name=""/>
        <dsp:cNvSpPr/>
      </dsp:nvSpPr>
      <dsp:spPr>
        <a:xfrm>
          <a:off x="6672831" y="212287"/>
          <a:ext cx="2925364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Documentation </a:t>
          </a:r>
          <a:endParaRPr lang="en-US" sz="2600" kern="1200"/>
        </a:p>
      </dsp:txBody>
      <dsp:txXfrm>
        <a:off x="6672831" y="212287"/>
        <a:ext cx="2925364" cy="748800"/>
      </dsp:txXfrm>
    </dsp:sp>
    <dsp:sp modelId="{42D19A7D-65FD-45A1-AAB1-0C67D02723C8}">
      <dsp:nvSpPr>
        <dsp:cNvPr id="0" name=""/>
        <dsp:cNvSpPr/>
      </dsp:nvSpPr>
      <dsp:spPr>
        <a:xfrm>
          <a:off x="6672831" y="961087"/>
          <a:ext cx="2925364" cy="2145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/**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This is documentation comments section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*/</a:t>
          </a:r>
          <a:endParaRPr lang="en-US" sz="2600" kern="1200" dirty="0"/>
        </a:p>
      </dsp:txBody>
      <dsp:txXfrm>
        <a:off x="6672831" y="961087"/>
        <a:ext cx="2925364" cy="2145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B845B-0E34-40F4-8E40-0836E6F5E35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75CE4-712C-40BF-AEF0-A24BCF38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8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75CE4-712C-40BF-AEF0-A24BCF3853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5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6A8775E-5318-4D74-8211-75C1FA3B573A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8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1B30-910B-49FC-82AF-4606830100E4}" type="datetime1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3304-C1F4-47B8-9261-2E851CD8FE4D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46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0E3E-F8D7-496D-9905-D2613B05DF54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95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CACA-D68A-40BA-B9CE-17C0F1418B81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1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05DB-98FC-4D0B-8F2B-AED5314DA2D2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78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925-B377-41AE-A877-81D9136514A4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0812-0002-47AA-BD7E-CFE502E81642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51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BB7E-4DF3-4A2E-8B51-9E2222C406AC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3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D9F0-8C3F-491C-958B-92124A034255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1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A621-DB78-48F5-A4B3-A803FA1ACE4E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09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2C69-A1C1-457B-B531-DB4D7D050720}" type="datetime1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B6AF-1EBB-40D5-8A6D-0218925EECE4}" type="datetime1">
              <a:rPr lang="en-US" smtClean="0"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6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B64-89CE-4AD3-AA4F-DD16A4BEFD9A}" type="datetime1">
              <a:rPr lang="en-US" smtClean="0"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84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A7-D9CC-4B89-AE05-6E312CD4AE0B}" type="datetime1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8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BAC-FB46-4BB8-8439-A1B01942E839}" type="datetime1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0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8435-DFC7-4C95-ADF8-1F61C94AF59F}" type="datetime1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1A6BDE-C2FE-41B2-B71D-883AFAAF0420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99006D-3B53-4968-9AB0-CA0F10B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Comments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68F4-FE43-4170-A80B-26FD360DC954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8748" y="2557463"/>
            <a:ext cx="3274504" cy="33178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CEBA-F34B-424D-8ED6-AA3F35357ED9}" type="datetime1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52728"/>
            <a:ext cx="9601196" cy="462314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Specify location of the </a:t>
            </a:r>
            <a:r>
              <a:rPr lang="en-US" dirty="0" err="1"/>
              <a:t>javadocprogram</a:t>
            </a:r>
            <a:r>
              <a:rPr lang="en-US" dirty="0"/>
              <a:t> on your computer. Typically, it is located under JAVA_HOME’s bin directory. For example, </a:t>
            </a:r>
            <a:r>
              <a:rPr lang="en-US" i="1" dirty="0"/>
              <a:t>C:\Program Files\Java\jdk1.7.0_21\bin\javadoc.exe</a:t>
            </a:r>
            <a:r>
              <a:rPr lang="en-US" dirty="0"/>
              <a:t>, on Windows platform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the project and packages for which you want to generate Javadoc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Narrow down the source files whose </a:t>
            </a:r>
            <a:r>
              <a:rPr lang="en-US" dirty="0" err="1"/>
              <a:t>Javadocs</a:t>
            </a:r>
            <a:r>
              <a:rPr lang="en-US" dirty="0"/>
              <a:t> will be generated (All files are selected by default</a:t>
            </a:r>
            <a:r>
              <a:rPr lang="en-US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Limit what class members which will have </a:t>
            </a:r>
            <a:r>
              <a:rPr lang="en-US" dirty="0" err="1"/>
              <a:t>Javadocs</a:t>
            </a:r>
            <a:r>
              <a:rPr lang="en-US" dirty="0"/>
              <a:t> generated, by choosing the visibility (access modifier). For example: If Public is chosen, then only public methods will have </a:t>
            </a:r>
            <a:r>
              <a:rPr lang="en-US" dirty="0" err="1"/>
              <a:t>Javadocs</a:t>
            </a:r>
            <a:r>
              <a:rPr lang="en-US" dirty="0"/>
              <a:t> generated. If Protected is chosen, then only protected and public methods will have </a:t>
            </a:r>
            <a:r>
              <a:rPr lang="en-US" dirty="0" err="1"/>
              <a:t>Javadocs</a:t>
            </a:r>
            <a:r>
              <a:rPr lang="en-US" dirty="0"/>
              <a:t> generated, and so on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the destination directory where the </a:t>
            </a:r>
            <a:r>
              <a:rPr lang="en-US" dirty="0" err="1"/>
              <a:t>Javadocs</a:t>
            </a:r>
            <a:r>
              <a:rPr lang="en-US" dirty="0"/>
              <a:t> will be put in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Click Next.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2821-7493-4F44-A27D-C1F8C7333F3F}" type="datetime1">
              <a:rPr lang="en-US" smtClean="0"/>
              <a:t>5/28/2016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8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581" y="1379043"/>
            <a:ext cx="4587638" cy="409991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next screen allows us to specify some arguments and options for the </a:t>
            </a:r>
            <a:r>
              <a:rPr lang="en-US" dirty="0" err="1"/>
              <a:t>javadoc</a:t>
            </a:r>
            <a:r>
              <a:rPr lang="en-US" dirty="0"/>
              <a:t> tool, such as document title (1); document structure (2); documenting tags (3); JAR files and projects to which referenced links are generated (4); and stylesheet for the document (5</a:t>
            </a:r>
            <a:r>
              <a:rPr lang="en-US" dirty="0" smtClean="0"/>
              <a:t>):</a:t>
            </a:r>
          </a:p>
          <a:p>
            <a:r>
              <a:rPr lang="en-US" dirty="0"/>
              <a:t>At least you should specify the document title, leave others as default, and then click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4FE6-772F-4F59-BB4A-094CEFF82C2D}" type="datetime1">
              <a:rPr lang="en-US" smtClean="0"/>
              <a:t>5/28/2016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9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150" y="1661007"/>
            <a:ext cx="4610500" cy="353598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293811" y="1207008"/>
            <a:ext cx="3718455" cy="4262461"/>
          </a:xfrm>
        </p:spPr>
        <p:txBody>
          <a:bodyPr>
            <a:normAutofit/>
          </a:bodyPr>
          <a:lstStyle/>
          <a:p>
            <a:r>
              <a:rPr lang="fr-FR" dirty="0"/>
              <a:t>document (1); VM options (2); Extra </a:t>
            </a:r>
            <a:r>
              <a:rPr lang="fr-FR" dirty="0" err="1"/>
              <a:t>javadoc</a:t>
            </a:r>
            <a:r>
              <a:rPr lang="fr-FR" dirty="0"/>
              <a:t> options (3</a:t>
            </a:r>
            <a:r>
              <a:rPr lang="fr-FR" dirty="0" smtClean="0"/>
              <a:t>):</a:t>
            </a:r>
          </a:p>
          <a:p>
            <a:r>
              <a:rPr lang="en-US" dirty="0"/>
              <a:t>If you want to reuse the settings for future exports (recommended), check the option “</a:t>
            </a:r>
            <a:r>
              <a:rPr lang="en-US" i="1" dirty="0"/>
              <a:t>Save the settings of this Javadoc export as an Ant script</a:t>
            </a:r>
            <a:r>
              <a:rPr lang="en-US" dirty="0"/>
              <a:t>” (4) and specify the location of the generated Ant build file. This option would be helpful as we tend to generate the </a:t>
            </a:r>
            <a:r>
              <a:rPr lang="en-US" dirty="0" err="1"/>
              <a:t>Javadocs</a:t>
            </a:r>
            <a:r>
              <a:rPr lang="en-US" dirty="0"/>
              <a:t> many times when the project evolves.</a:t>
            </a:r>
          </a:p>
          <a:p>
            <a:r>
              <a:rPr lang="en-US" dirty="0"/>
              <a:t>If the option “</a:t>
            </a:r>
            <a:r>
              <a:rPr lang="en-US" i="1" dirty="0"/>
              <a:t>Open generated index file in browser</a:t>
            </a:r>
            <a:r>
              <a:rPr lang="en-US" dirty="0"/>
              <a:t>” (5) is checked, then Eclipse will open the generated document in its internal web browser.</a:t>
            </a:r>
          </a:p>
          <a:p>
            <a:r>
              <a:rPr lang="en-US" dirty="0"/>
              <a:t>Click </a:t>
            </a:r>
            <a:r>
              <a:rPr lang="en-US" b="1" dirty="0"/>
              <a:t>Finish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2A35-55E1-407A-B989-28BD8AB9E716}" type="datetime1">
              <a:rPr lang="en-US" smtClean="0"/>
              <a:t>5/28/2016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0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253" y="2947560"/>
            <a:ext cx="6157494" cy="253768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B5B2-1D3D-4D41-A770-8A99FA5CD3E8}" type="datetime1">
              <a:rPr lang="en-US" smtClean="0"/>
              <a:t>5/28/2016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5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API Document | javadoc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document </a:t>
            </a:r>
            <a:r>
              <a:rPr lang="en-US" dirty="0" err="1"/>
              <a:t>api</a:t>
            </a:r>
            <a:r>
              <a:rPr lang="en-US" dirty="0"/>
              <a:t> in java by the help of </a:t>
            </a:r>
            <a:r>
              <a:rPr lang="en-US" b="1" dirty="0" err="1"/>
              <a:t>javadoc</a:t>
            </a:r>
            <a:r>
              <a:rPr lang="en-US" dirty="0"/>
              <a:t> tool. In the java file, we must use the documentation comment /**... */ to post information for the class, method, constructor, fields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D9F0-8C3F-491C-958B-92124A034255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4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Simple class that contains documentation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package</a:t>
            </a:r>
            <a:r>
              <a:rPr lang="en-US" dirty="0"/>
              <a:t> </a:t>
            </a:r>
            <a:r>
              <a:rPr lang="en-US" dirty="0" err="1"/>
              <a:t>com.abc</a:t>
            </a:r>
            <a:r>
              <a:rPr lang="en-US" dirty="0"/>
              <a:t>;  </a:t>
            </a:r>
          </a:p>
          <a:p>
            <a:r>
              <a:rPr lang="en-US" dirty="0"/>
              <a:t>/** This class is a user-defined class that contains one methods cube.*/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M{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/** The cube method prints cube of the given number */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 cube(</a:t>
            </a:r>
            <a:r>
              <a:rPr lang="en-US" b="1" dirty="0" err="1"/>
              <a:t>int</a:t>
            </a:r>
            <a:r>
              <a:rPr lang="en-US" dirty="0"/>
              <a:t> n){</a:t>
            </a:r>
            <a:r>
              <a:rPr lang="en-US" dirty="0" err="1"/>
              <a:t>System.out.println</a:t>
            </a:r>
            <a:r>
              <a:rPr lang="en-US" dirty="0"/>
              <a:t>(n*n*n);}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D9F0-8C3F-491C-958B-92124A034255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document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/>
              <a:t>javadoc</a:t>
            </a:r>
            <a:r>
              <a:rPr lang="en-US" dirty="0"/>
              <a:t> tool followed by java file name. </a:t>
            </a:r>
            <a:r>
              <a:rPr lang="en-US" b="1" dirty="0"/>
              <a:t>There is no need to compile the </a:t>
            </a:r>
            <a:r>
              <a:rPr lang="en-US" b="1" dirty="0" err="1"/>
              <a:t>javafile</a:t>
            </a:r>
            <a:r>
              <a:rPr lang="en-US" b="1" dirty="0"/>
              <a:t>.</a:t>
            </a:r>
            <a:endParaRPr lang="en-US" b="1" dirty="0" smtClean="0"/>
          </a:p>
          <a:p>
            <a:r>
              <a:rPr lang="en-US" dirty="0"/>
              <a:t>On the command prompt </a:t>
            </a:r>
            <a:r>
              <a:rPr lang="en-US" dirty="0" smtClean="0"/>
              <a:t> write </a:t>
            </a:r>
            <a:r>
              <a:rPr lang="en-US" dirty="0" err="1" smtClean="0"/>
              <a:t>javadoc</a:t>
            </a:r>
            <a:r>
              <a:rPr lang="en-US" dirty="0" smtClean="0"/>
              <a:t> M.java</a:t>
            </a:r>
          </a:p>
          <a:p>
            <a:r>
              <a:rPr lang="en-US" dirty="0"/>
              <a:t>there will be created a lot of html files. Open the index.html file to get the information about the classes.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D9F0-8C3F-491C-958B-92124A034255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48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Javadoc Tool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Javadoc is a tool for generating API documentation in HTML format from doc comments in source code.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7275-7ECC-4A00-9D7A-B8BC932CFEA8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0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763-D0F2-4D0C-ABEB-B2911B103AD6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Comments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supports single-line and multi-line comments very similar to c and </a:t>
            </a:r>
            <a:r>
              <a:rPr lang="en-US" dirty="0" err="1"/>
              <a:t>c</a:t>
            </a:r>
            <a:r>
              <a:rPr lang="en-US" dirty="0" err="1" smtClean="0"/>
              <a:t>++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Comments are ignored by the java compiler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0F63-360E-4657-A58B-30CEB7230976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0708-A520-48C3-938B-C03128DE6E3E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B3A2-6D33-4F01-A81C-35FEDEBD4A7B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948211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C35A-1262-4E61-BE46-4AEA210C62CB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620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32" y="1627632"/>
            <a:ext cx="10780775" cy="475488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* </a:t>
            </a:r>
          </a:p>
          <a:p>
            <a:r>
              <a:rPr lang="en-US" dirty="0"/>
              <a:t> * </a:t>
            </a:r>
            <a:r>
              <a:rPr lang="en-US" b="1" dirty="0"/>
              <a:t>@author </a:t>
            </a:r>
            <a:r>
              <a:rPr lang="en-US" b="1" u="sng" dirty="0" err="1"/>
              <a:t>marepalli</a:t>
            </a:r>
            <a:endParaRPr lang="en-US" b="1" u="sng" dirty="0"/>
          </a:p>
          <a:p>
            <a:r>
              <a:rPr lang="en-US" dirty="0"/>
              <a:t> * </a:t>
            </a:r>
            <a:r>
              <a:rPr lang="en-US" b="1" dirty="0"/>
              <a:t>@date 08-10-2015</a:t>
            </a:r>
          </a:p>
          <a:p>
            <a:r>
              <a:rPr lang="en-US" dirty="0"/>
              <a:t> * </a:t>
            </a:r>
            <a:r>
              <a:rPr lang="en-US" b="1" dirty="0"/>
              <a:t>@filename MyFirstJavaProgram.java</a:t>
            </a:r>
          </a:p>
          <a:p>
            <a:r>
              <a:rPr lang="en-US" dirty="0"/>
              <a:t> * </a:t>
            </a:r>
            <a:r>
              <a:rPr lang="en-US" b="1" dirty="0"/>
              <a:t>@description To print HelloWorld message on console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*/</a:t>
            </a:r>
          </a:p>
          <a:p>
            <a:r>
              <a:rPr lang="en-US" b="1" dirty="0"/>
              <a:t>public class </a:t>
            </a:r>
            <a:r>
              <a:rPr lang="en-US" b="1" u="sng" dirty="0" err="1"/>
              <a:t>MyFirstJavaProgram</a:t>
            </a:r>
            <a:r>
              <a:rPr lang="en-US" b="1" u="sng" dirty="0"/>
              <a:t>{</a:t>
            </a:r>
          </a:p>
          <a:p>
            <a:endParaRPr lang="en-US" dirty="0"/>
          </a:p>
          <a:p>
            <a:r>
              <a:rPr lang="en-US" dirty="0"/>
              <a:t>   /* This is my first java program.</a:t>
            </a:r>
          </a:p>
          <a:p>
            <a:r>
              <a:rPr lang="en-US" dirty="0"/>
              <a:t>    * This will print 'Hello World' as the output</a:t>
            </a:r>
          </a:p>
          <a:p>
            <a:r>
              <a:rPr lang="en-US" dirty="0"/>
              <a:t>    */</a:t>
            </a:r>
          </a:p>
          <a:p>
            <a:r>
              <a:rPr lang="en-US" dirty="0"/>
              <a:t>    </a:t>
            </a:r>
            <a:r>
              <a:rPr lang="en-US" b="1" dirty="0"/>
              <a:t>public static void main(String []</a:t>
            </a:r>
            <a:r>
              <a:rPr lang="en-US" b="1" dirty="0" err="1"/>
              <a:t>args</a:t>
            </a:r>
            <a:r>
              <a:rPr lang="en-US" b="1" dirty="0"/>
              <a:t>){</a:t>
            </a:r>
          </a:p>
          <a:p>
            <a:r>
              <a:rPr lang="en-US" dirty="0"/>
              <a:t>       // This is an example of single line comment</a:t>
            </a:r>
          </a:p>
          <a:p>
            <a:r>
              <a:rPr lang="en-US" dirty="0"/>
              <a:t>      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("Hello World");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4740-7D97-4811-83E1-8EC5CB4B058B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generate java documentation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+ Alt + J  </a:t>
            </a:r>
            <a:r>
              <a:rPr lang="en-US" dirty="0" smtClean="0">
                <a:sym typeface="Wingdings" panose="05000000000000000000" pitchFamily="2" charset="2"/>
              </a:rPr>
              <a:t> generates </a:t>
            </a:r>
            <a:r>
              <a:rPr lang="en-US" dirty="0" err="1" smtClean="0">
                <a:sym typeface="Wingdings" panose="05000000000000000000" pitchFamily="2" charset="2"/>
              </a:rPr>
              <a:t>javadoc</a:t>
            </a:r>
            <a:r>
              <a:rPr lang="en-US" dirty="0" smtClean="0">
                <a:sym typeface="Wingdings" panose="05000000000000000000" pitchFamily="2" charset="2"/>
              </a:rPr>
              <a:t> comments code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962B-C444-4CB9-8E8F-351A32DAD3CE}" type="datetime1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generate </a:t>
            </a:r>
            <a:r>
              <a:rPr lang="en-US" b="1" dirty="0" err="1"/>
              <a:t>JavaDoc</a:t>
            </a:r>
            <a:r>
              <a:rPr lang="en-US" b="1" dirty="0"/>
              <a:t> in Eclipse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 programming, we can use the </a:t>
            </a:r>
            <a:r>
              <a:rPr lang="en-US" b="1" dirty="0" err="1"/>
              <a:t>javadoc</a:t>
            </a:r>
            <a:r>
              <a:rPr lang="en-US" dirty="0" err="1"/>
              <a:t>tool</a:t>
            </a:r>
            <a:r>
              <a:rPr lang="en-US" dirty="0"/>
              <a:t> for generating API documentation from comments embedded in source code (Javadoc comments). However, it requires remembering various options of this tool, which is painful and time-consuming. Eclipse IDE can help to relieve this pain by providing the </a:t>
            </a:r>
            <a:r>
              <a:rPr lang="en-US" b="1" dirty="0"/>
              <a:t>Javadoc Generation</a:t>
            </a:r>
            <a:r>
              <a:rPr lang="en-US" dirty="0"/>
              <a:t> wizard.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5E77-F507-4C36-BA8C-C1759374F3D2}" type="datetime1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2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/>
              <a:t>Javadoc comments: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/**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* Connects and logins to the FTP server.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*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* @throws FTPConnectionException If an I/O error occurs.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* @throws FTPLoginException If the login operation did not succeed.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*/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login() throws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FTPConnectionException, FTPLoginException {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// method body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6F23-1F96-4C35-A712-0705042B2FD6}" type="datetime1">
              <a:rPr lang="en-US" smtClean="0"/>
              <a:t>5/28/2016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8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generated documentation (in HTML format)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7507" y="3355266"/>
            <a:ext cx="3756986" cy="172226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438A-7860-42C7-B338-A23BD6800A76}" type="datetime1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r>
              <a:rPr lang="en-US" dirty="0"/>
              <a:t>in details.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Eclipse IDE, select </a:t>
            </a:r>
            <a:r>
              <a:rPr lang="en-US" b="1" dirty="0"/>
              <a:t>Generate Javadoc…</a:t>
            </a:r>
            <a:r>
              <a:rPr lang="en-US" dirty="0"/>
              <a:t> from </a:t>
            </a:r>
            <a:r>
              <a:rPr lang="en-US" b="1" dirty="0"/>
              <a:t>Project</a:t>
            </a:r>
            <a:r>
              <a:rPr lang="en-US" dirty="0"/>
              <a:t> menu. The </a:t>
            </a:r>
            <a:r>
              <a:rPr lang="en-US" i="1" dirty="0"/>
              <a:t>Javadoc Generation</a:t>
            </a:r>
            <a:r>
              <a:rPr lang="en-US" dirty="0"/>
              <a:t> wizard appears as follows: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2D11-2215-49FA-B020-C9AAA5592BDC}" type="datetime1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06D-3B53-4968-9AB0-CA0F10BD13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4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228</TotalTime>
  <Words>778</Words>
  <Application>Microsoft Office PowerPoint</Application>
  <PresentationFormat>Widescreen</PresentationFormat>
  <Paragraphs>154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Garamond</vt:lpstr>
      <vt:lpstr>Wingdings</vt:lpstr>
      <vt:lpstr>Organic</vt:lpstr>
      <vt:lpstr>Java Comments </vt:lpstr>
      <vt:lpstr>Comments in Java </vt:lpstr>
      <vt:lpstr>Types of Comments</vt:lpstr>
      <vt:lpstr>Example</vt:lpstr>
      <vt:lpstr>How to generate java documentation code</vt:lpstr>
      <vt:lpstr>How to generate JavaDoc in Eclipse ?</vt:lpstr>
      <vt:lpstr>Sample Javadoc comments:</vt:lpstr>
      <vt:lpstr>The generated documentation (in HTML format)</vt:lpstr>
      <vt:lpstr>Steps in details.</vt:lpstr>
      <vt:lpstr>PowerPoint Presentation</vt:lpstr>
      <vt:lpstr>PowerPoint Presentation</vt:lpstr>
      <vt:lpstr>PowerPoint Presentation</vt:lpstr>
      <vt:lpstr>PowerPoint Presentation</vt:lpstr>
      <vt:lpstr>Sample output</vt:lpstr>
      <vt:lpstr>Creating API Document | javadoc tool</vt:lpstr>
      <vt:lpstr>Example: Simple class that contains documentation comments</vt:lpstr>
      <vt:lpstr>Create document API</vt:lpstr>
      <vt:lpstr>Javadoc Tool </vt:lpstr>
      <vt:lpstr>Quiz</vt:lpstr>
      <vt:lpstr>Queries???</vt:lpstr>
      <vt:lpstr>Assignment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Comments </dc:title>
  <dc:creator>Arepalli, Manga Rao</dc:creator>
  <cp:lastModifiedBy>Arepalli, Manga Rao</cp:lastModifiedBy>
  <cp:revision>34</cp:revision>
  <dcterms:created xsi:type="dcterms:W3CDTF">2015-08-10T16:21:47Z</dcterms:created>
  <dcterms:modified xsi:type="dcterms:W3CDTF">2016-05-28T03:05:05Z</dcterms:modified>
</cp:coreProperties>
</file>