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82" r:id="rId5"/>
    <p:sldId id="273" r:id="rId6"/>
    <p:sldId id="271" r:id="rId7"/>
    <p:sldId id="281" r:id="rId8"/>
    <p:sldId id="27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0" r:id="rId17"/>
    <p:sldId id="265" r:id="rId18"/>
    <p:sldId id="266" r:id="rId19"/>
    <p:sldId id="267" r:id="rId20"/>
    <p:sldId id="268" r:id="rId21"/>
    <p:sldId id="269" r:id="rId22"/>
    <p:sldId id="280" r:id="rId23"/>
    <p:sldId id="274" r:id="rId24"/>
    <p:sldId id="275" r:id="rId25"/>
    <p:sldId id="276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 Basic Data Types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data type is a 16-bit (2 bytes) signed integer. </a:t>
            </a:r>
          </a:p>
          <a:p>
            <a:pPr lvl="0"/>
            <a:r>
              <a:rPr lang="en-US" dirty="0"/>
              <a:t>Minimum value is -32,768 (-2^15) </a:t>
            </a:r>
          </a:p>
          <a:p>
            <a:pPr lvl="0"/>
            <a:r>
              <a:rPr lang="en-US" dirty="0"/>
              <a:t>Maximum value is 32,767(inclusive) (2^15 -1) </a:t>
            </a:r>
          </a:p>
          <a:p>
            <a:pPr lvl="0"/>
            <a:r>
              <a:rPr lang="en-US" dirty="0"/>
              <a:t>Short data type can also be used to save memory as byte data type. A short is 2 times smaller than an int </a:t>
            </a:r>
          </a:p>
          <a:p>
            <a:r>
              <a:rPr lang="en-US" dirty="0"/>
              <a:t>Default value is 0</a:t>
            </a:r>
          </a:p>
          <a:p>
            <a:r>
              <a:rPr lang="en-US" dirty="0"/>
              <a:t>Example: short s= 10000, short r = -20000 </a:t>
            </a:r>
          </a:p>
        </p:txBody>
      </p:sp>
    </p:spTree>
    <p:extLst>
      <p:ext uri="{BB962C8B-B14F-4D97-AF65-F5344CB8AC3E}">
        <p14:creationId xmlns:p14="http://schemas.microsoft.com/office/powerpoint/2010/main" val="133192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dirty="0"/>
              <a:t>int data type is a 32-bit (4 bytes) signed integer. </a:t>
            </a:r>
          </a:p>
          <a:p>
            <a:pPr hangingPunct="0"/>
            <a:r>
              <a:rPr lang="en-US" dirty="0"/>
              <a:t>Minimum value is - 2,147,483,648.(-2^31) </a:t>
            </a:r>
          </a:p>
          <a:p>
            <a:pPr hangingPunct="0"/>
            <a:r>
              <a:rPr lang="en-US" dirty="0"/>
              <a:t>Maximum value is 2,147,483,647(inclusive).(2^31 -1) </a:t>
            </a:r>
          </a:p>
          <a:p>
            <a:pPr hangingPunct="0"/>
            <a:r>
              <a:rPr lang="en-US" dirty="0"/>
              <a:t>int is generally used as the default data type for integral values unless there is a concern about memory. </a:t>
            </a:r>
          </a:p>
          <a:p>
            <a:pPr hangingPunct="0"/>
            <a:r>
              <a:rPr lang="en-US" dirty="0"/>
              <a:t>The default value is 0. </a:t>
            </a:r>
          </a:p>
          <a:p>
            <a:pPr hangingPunct="0"/>
            <a:r>
              <a:rPr lang="en-US" dirty="0"/>
              <a:t>Example: int a = 100000, int b = -200000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9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/>
              <a:t>Long data type is a 64-bit (8bytes) signed integer. </a:t>
            </a:r>
          </a:p>
          <a:p>
            <a:pPr lvl="0" hangingPunct="0"/>
            <a:r>
              <a:rPr lang="en-US" dirty="0"/>
              <a:t>Minimum value is -9,223,372,036,854,775,808.(-2^63)  </a:t>
            </a:r>
          </a:p>
          <a:p>
            <a:pPr lvl="0" hangingPunct="0"/>
            <a:r>
              <a:rPr lang="en-US" dirty="0"/>
              <a:t>Maximum value is 9,223,372,036,854,775,807 (inclusive). (2^63 -1) </a:t>
            </a:r>
          </a:p>
          <a:p>
            <a:pPr lvl="0" hangingPunct="0"/>
            <a:r>
              <a:rPr lang="en-US" dirty="0"/>
              <a:t>This type is used when a wider range than int is needed. </a:t>
            </a:r>
          </a:p>
          <a:p>
            <a:pPr lvl="0" hangingPunct="0"/>
            <a:r>
              <a:rPr lang="en-US" dirty="0"/>
              <a:t>Default value is 0L. </a:t>
            </a:r>
          </a:p>
          <a:p>
            <a:pPr lvl="0" hangingPunct="0"/>
            <a:r>
              <a:rPr lang="en-US" dirty="0"/>
              <a:t>Example: long a = 100000L, long b = -200000L </a:t>
            </a:r>
          </a:p>
        </p:txBody>
      </p:sp>
    </p:spTree>
    <p:extLst>
      <p:ext uri="{BB962C8B-B14F-4D97-AF65-F5344CB8AC3E}">
        <p14:creationId xmlns:p14="http://schemas.microsoft.com/office/powerpoint/2010/main" val="416138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/>
              <a:t>Float data type is a single-precision 32-bit (4 bytes) floating point. </a:t>
            </a:r>
          </a:p>
          <a:p>
            <a:pPr lvl="0" hangingPunct="0"/>
            <a:r>
              <a:rPr lang="en-US" dirty="0"/>
              <a:t>Float is mainly used to save memory in large arrays of floating point numbers. </a:t>
            </a:r>
          </a:p>
          <a:p>
            <a:pPr lvl="0" hangingPunct="0"/>
            <a:r>
              <a:rPr lang="en-US" dirty="0"/>
              <a:t>Default value is 0.0f. </a:t>
            </a:r>
          </a:p>
          <a:p>
            <a:pPr lvl="0" hangingPunct="0"/>
            <a:r>
              <a:rPr lang="en-US" dirty="0"/>
              <a:t>Float data type is never used for precise values such as currency. </a:t>
            </a:r>
          </a:p>
          <a:p>
            <a:pPr lvl="0" hangingPunct="0"/>
            <a:r>
              <a:rPr lang="en-US" dirty="0"/>
              <a:t>Example: float f1 = 234.5f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/>
              <a:t>double data type is a double-precision 64-bit (8 bytes) floating point. </a:t>
            </a:r>
          </a:p>
          <a:p>
            <a:pPr lvl="0" hangingPunct="0"/>
            <a:r>
              <a:rPr lang="en-US" dirty="0"/>
              <a:t>This data type is generally used as the default data type for decimal values, generally the default choice. </a:t>
            </a:r>
          </a:p>
          <a:p>
            <a:pPr lvl="0" hangingPunct="0"/>
            <a:r>
              <a:rPr lang="en-US" dirty="0"/>
              <a:t>double data type should never be used for precise values such as currency. </a:t>
            </a:r>
          </a:p>
          <a:p>
            <a:pPr lvl="0" hangingPunct="0"/>
            <a:r>
              <a:rPr lang="en-US" dirty="0"/>
              <a:t>Default value is 0.0d. </a:t>
            </a:r>
          </a:p>
          <a:p>
            <a:pPr lvl="0" hangingPunct="0"/>
            <a:r>
              <a:rPr lang="en-US" dirty="0"/>
              <a:t>Example: double d1 = 123.4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dirty="0"/>
              <a:t>char data type is a single 16-bit Unicode character. </a:t>
            </a:r>
          </a:p>
          <a:p>
            <a:pPr lvl="0" hangingPunct="0"/>
            <a:r>
              <a:rPr lang="en-US" dirty="0"/>
              <a:t>Minimum value is '\u0000' (or 0).  </a:t>
            </a:r>
          </a:p>
          <a:p>
            <a:pPr lvl="0" hangingPunct="0"/>
            <a:r>
              <a:rPr lang="en-US" dirty="0"/>
              <a:t>Maximum value is '\</a:t>
            </a:r>
            <a:r>
              <a:rPr lang="en-US" dirty="0" err="1"/>
              <a:t>uffff</a:t>
            </a:r>
            <a:r>
              <a:rPr lang="en-US" dirty="0"/>
              <a:t>' (or 65,535 inclusive). </a:t>
            </a:r>
          </a:p>
          <a:p>
            <a:pPr lvl="0" hangingPunct="0"/>
            <a:r>
              <a:rPr lang="en-US" dirty="0"/>
              <a:t>Char data type is used to store any character. </a:t>
            </a:r>
          </a:p>
          <a:p>
            <a:pPr lvl="0" hangingPunct="0"/>
            <a:r>
              <a:rPr lang="en-US" dirty="0"/>
              <a:t>Example: char </a:t>
            </a:r>
            <a:r>
              <a:rPr lang="en-US" dirty="0" err="1"/>
              <a:t>letterA</a:t>
            </a:r>
            <a:r>
              <a:rPr lang="en-US" dirty="0"/>
              <a:t> ='A'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Boolean data type has only two possible values: true and false.</a:t>
            </a:r>
          </a:p>
          <a:p>
            <a:r>
              <a:rPr lang="en-US" dirty="0"/>
              <a:t>This data type represents 1 bit of information but its size is not precisely defined</a:t>
            </a:r>
          </a:p>
          <a:p>
            <a:r>
              <a:rPr lang="en-US" dirty="0"/>
              <a:t>true, false are keywords and literals.</a:t>
            </a:r>
          </a:p>
          <a:p>
            <a:r>
              <a:rPr lang="en-US" dirty="0"/>
              <a:t>Default value of Boolean datatype is false</a:t>
            </a:r>
          </a:p>
          <a:p>
            <a:r>
              <a:rPr lang="en-US" dirty="0" err="1"/>
              <a:t>boolean</a:t>
            </a:r>
            <a:r>
              <a:rPr lang="en-US" dirty="0"/>
              <a:t> b = false;</a:t>
            </a:r>
          </a:p>
        </p:txBody>
      </p:sp>
    </p:spTree>
    <p:extLst>
      <p:ext uri="{BB962C8B-B14F-4D97-AF65-F5344CB8AC3E}">
        <p14:creationId xmlns:p14="http://schemas.microsoft.com/office/powerpoint/2010/main" val="401234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Reference variables are created using defined constructors of the classes. They are used to access objects. These variables are declared to be of a specific type that cannot be changed. For example, Employee, Puppy, etc. </a:t>
            </a:r>
          </a:p>
          <a:p>
            <a:r>
              <a:rPr lang="en-US" dirty="0"/>
              <a:t>Class objects and various types of array variables come under reference data type</a:t>
            </a:r>
          </a:p>
          <a:p>
            <a:r>
              <a:rPr lang="en-US" dirty="0"/>
              <a:t>Default value of any reference variable is null</a:t>
            </a:r>
          </a:p>
          <a:p>
            <a:r>
              <a:rPr lang="en-US" dirty="0"/>
              <a:t>A reference variable can be used to refer to any object of the declared type or any compatible type. </a:t>
            </a:r>
          </a:p>
          <a:p>
            <a:pPr lvl="0"/>
            <a:r>
              <a:rPr lang="en-US" dirty="0"/>
              <a:t>Example: Animal </a:t>
            </a:r>
            <a:r>
              <a:rPr lang="en-US" dirty="0" err="1"/>
              <a:t>animal</a:t>
            </a:r>
            <a:r>
              <a:rPr lang="en-US" dirty="0"/>
              <a:t> = new Animal("giraffe");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1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datatype variableName;</a:t>
            </a:r>
          </a:p>
          <a:p>
            <a:r>
              <a:rPr lang="en-US" dirty="0"/>
              <a:t>Ex: int i; long l; float f; double d; char c; boolean b;</a:t>
            </a:r>
          </a:p>
        </p:txBody>
      </p:sp>
    </p:spTree>
    <p:extLst>
      <p:ext uri="{BB962C8B-B14F-4D97-AF65-F5344CB8AC3E}">
        <p14:creationId xmlns:p14="http://schemas.microsoft.com/office/powerpoint/2010/main" val="63757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nothing but assigning value to the variable</a:t>
            </a:r>
          </a:p>
          <a:p>
            <a:r>
              <a:rPr lang="en-US" dirty="0"/>
              <a:t>Ex: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=10; </a:t>
            </a:r>
          </a:p>
          <a:p>
            <a:r>
              <a:rPr lang="en-US" dirty="0"/>
              <a:t>char c;</a:t>
            </a:r>
          </a:p>
          <a:p>
            <a:r>
              <a:rPr lang="en-US" dirty="0"/>
              <a:t>c=‘</a:t>
            </a:r>
            <a:r>
              <a:rPr lang="en-US"/>
              <a:t>A’;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Basic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77420"/>
          </a:xfrm>
        </p:spPr>
        <p:txBody>
          <a:bodyPr/>
          <a:lstStyle/>
          <a:p>
            <a:r>
              <a:rPr lang="en-US" dirty="0"/>
              <a:t>Variables are nothing but reserved memory locations to store values.</a:t>
            </a:r>
          </a:p>
          <a:p>
            <a:r>
              <a:rPr lang="en-US" dirty="0"/>
              <a:t>This means that when you create a variable you reserve some space in memory.</a:t>
            </a:r>
          </a:p>
          <a:p>
            <a:r>
              <a:rPr lang="en-US" dirty="0"/>
              <a:t>Based on the data type of a variable, the operating system allocates memory and decides what can be stored in the reserved memory</a:t>
            </a:r>
          </a:p>
          <a:p>
            <a:r>
              <a:rPr lang="en-US" dirty="0"/>
              <a:t>Therefore, by assigning different data types to variables, you can store integers, decimals, or characters in these variables.</a:t>
            </a:r>
          </a:p>
          <a:p>
            <a:r>
              <a:rPr lang="en-US" dirty="0"/>
              <a:t>There are two data types available in Java</a:t>
            </a:r>
          </a:p>
          <a:p>
            <a:pPr lvl="1" hangingPunct="0"/>
            <a:r>
              <a:rPr lang="en-US" dirty="0"/>
              <a:t>Primitive Data Types </a:t>
            </a:r>
          </a:p>
          <a:p>
            <a:pPr lvl="1" hangingPunct="0"/>
            <a:r>
              <a:rPr lang="en-US" dirty="0"/>
              <a:t>Reference/Object Data Types </a:t>
            </a:r>
          </a:p>
          <a:p>
            <a:pPr marL="457200" lvl="1" indent="0" hangingPunct="0">
              <a:buNone/>
            </a:pPr>
            <a:endParaRPr lang="en-US" dirty="0"/>
          </a:p>
          <a:p>
            <a:pPr marL="457200" lvl="1" indent="0" hangingPunct="0">
              <a:buNone/>
            </a:pPr>
            <a:endParaRPr lang="en-US" dirty="0"/>
          </a:p>
          <a:p>
            <a:pPr marL="457200" lvl="1" indent="0" hangingPunc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i=10;  </a:t>
            </a:r>
          </a:p>
          <a:p>
            <a:r>
              <a:rPr lang="en-US" dirty="0"/>
              <a:t>float f=10.24f;</a:t>
            </a:r>
          </a:p>
          <a:p>
            <a:r>
              <a:rPr lang="en-US" dirty="0"/>
              <a:t>boolean b = true;</a:t>
            </a:r>
          </a:p>
          <a:p>
            <a:r>
              <a:rPr lang="en-US" dirty="0"/>
              <a:t>char c =‘A’;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0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to print default values of primitive datatypes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72810"/>
              </p:ext>
            </p:extLst>
          </p:nvPr>
        </p:nvGraphicFramePr>
        <p:xfrm>
          <a:off x="2589213" y="2741613"/>
          <a:ext cx="89154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3" imgW="1231560" imgH="353520" progId="Package">
                  <p:embed/>
                </p:oleObj>
              </mc:Choice>
              <mc:Fallback>
                <p:oleObj name="Packager Shell Object" showAsIcon="1" r:id="rId3" imgW="1231560" imgH="353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213" y="2741613"/>
                        <a:ext cx="8915400" cy="256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7318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DefaultDataTypesDemo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//Integer data types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short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long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//decimal data types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//character data type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 data type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bo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//reference data type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"byte b: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"short s: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int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i: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"long l: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"float f: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"double d: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"char c:"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boolean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bo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bo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"String 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94800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char uses 2 byte in java and what is \u0000 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uses Unicode system rather than ASCII code system.</a:t>
            </a:r>
          </a:p>
          <a:p>
            <a:r>
              <a:rPr lang="en-US" dirty="0"/>
              <a:t>\u0000 is the lowest range of Unicode system.</a:t>
            </a:r>
          </a:p>
        </p:txBody>
      </p:sp>
    </p:spTree>
    <p:extLst>
      <p:ext uri="{BB962C8B-B14F-4D97-AF65-F5344CB8AC3E}">
        <p14:creationId xmlns:p14="http://schemas.microsoft.com/office/powerpoint/2010/main" val="31313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unicode</a:t>
            </a:r>
            <a:r>
              <a:rPr lang="en-US" dirty="0"/>
              <a:t> is a universal international standard character encoding that is capable of representing most of the world's written languages.</a:t>
            </a:r>
          </a:p>
        </p:txBody>
      </p:sp>
    </p:spTree>
    <p:extLst>
      <p:ext uri="{BB962C8B-B14F-4D97-AF65-F5344CB8AC3E}">
        <p14:creationId xmlns:p14="http://schemas.microsoft.com/office/powerpoint/2010/main" val="323642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4227"/>
            <a:ext cx="8911687" cy="651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java uses Unicode System?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45389"/>
            <a:ext cx="8915400" cy="5805577"/>
          </a:xfrm>
        </p:spPr>
        <p:txBody>
          <a:bodyPr>
            <a:normAutofit/>
          </a:bodyPr>
          <a:lstStyle/>
          <a:p>
            <a:r>
              <a:rPr lang="en-US" dirty="0"/>
              <a:t>Before Unicode, there were many language standards:</a:t>
            </a:r>
          </a:p>
          <a:p>
            <a:r>
              <a:rPr lang="en-US" b="1" dirty="0"/>
              <a:t>ASCII</a:t>
            </a:r>
            <a:r>
              <a:rPr lang="en-US" dirty="0"/>
              <a:t> (American Standard Code for Information Interchange) for the United States.</a:t>
            </a:r>
          </a:p>
          <a:p>
            <a:r>
              <a:rPr lang="en-US" b="1" dirty="0"/>
              <a:t>ISO 8859-1</a:t>
            </a:r>
            <a:r>
              <a:rPr lang="en-US" dirty="0"/>
              <a:t> for Western European Language.</a:t>
            </a:r>
          </a:p>
          <a:p>
            <a:r>
              <a:rPr lang="en-US" b="1" dirty="0"/>
              <a:t>KOI-8</a:t>
            </a:r>
            <a:r>
              <a:rPr lang="en-US" dirty="0"/>
              <a:t> for Russian.</a:t>
            </a:r>
          </a:p>
          <a:p>
            <a:r>
              <a:rPr lang="en-US" b="1" dirty="0"/>
              <a:t>GB18030 and BIG-5</a:t>
            </a:r>
            <a:r>
              <a:rPr lang="en-US" dirty="0"/>
              <a:t> for </a:t>
            </a:r>
            <a:r>
              <a:rPr lang="en-US" dirty="0" err="1"/>
              <a:t>chinese</a:t>
            </a:r>
            <a:r>
              <a:rPr lang="en-US" dirty="0"/>
              <a:t>, and so on.</a:t>
            </a:r>
          </a:p>
          <a:p>
            <a:r>
              <a:rPr lang="en-US" b="1" dirty="0"/>
              <a:t>This caused two problems:</a:t>
            </a:r>
            <a:r>
              <a:rPr lang="en-US" dirty="0"/>
              <a:t> A particular code value corresponds to different letters in the various language standards.</a:t>
            </a:r>
          </a:p>
          <a:p>
            <a:r>
              <a:rPr lang="en-US" dirty="0"/>
              <a:t>The encodings for languages with large character sets have variable length. Some common characters are encoded as single bytes, other require two or more byte.</a:t>
            </a:r>
          </a:p>
          <a:p>
            <a:r>
              <a:rPr lang="en-US" dirty="0"/>
              <a:t>To solve these problems, a new language standard was developed i.e. Unicode System.</a:t>
            </a:r>
          </a:p>
          <a:p>
            <a:r>
              <a:rPr lang="en-US" dirty="0"/>
              <a:t>In </a:t>
            </a:r>
            <a:r>
              <a:rPr lang="en-US" dirty="0" err="1"/>
              <a:t>unicode</a:t>
            </a:r>
            <a:r>
              <a:rPr lang="en-US" dirty="0"/>
              <a:t>, character holds 2 byte, so java also uses 2 byte for characters.</a:t>
            </a:r>
          </a:p>
          <a:p>
            <a:pPr fontAlgn="ctr"/>
            <a:r>
              <a:rPr lang="en-US" b="1" dirty="0"/>
              <a:t>lowest value:</a:t>
            </a:r>
            <a:r>
              <a:rPr lang="en-US" dirty="0"/>
              <a:t>\u0000</a:t>
            </a:r>
          </a:p>
          <a:p>
            <a:pPr fontAlgn="ctr"/>
            <a:r>
              <a:rPr lang="en-US" b="1" dirty="0"/>
              <a:t>highest value:</a:t>
            </a:r>
            <a:r>
              <a:rPr lang="en-US" dirty="0"/>
              <a:t>\</a:t>
            </a:r>
            <a:r>
              <a:rPr lang="en-US" dirty="0" err="1"/>
              <a:t>uFFFF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7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***Guess </a:t>
            </a:r>
            <a:r>
              <a:rPr lang="en-US" dirty="0"/>
              <a:t>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("H" + "I");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('H'+ 'I');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08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  <a:p>
            <a:r>
              <a:rPr lang="en-US" dirty="0"/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160820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467" y="2133600"/>
            <a:ext cx="594889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may contain: one or more people, meme and tex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2689225"/>
            <a:ext cx="4267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2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741737"/>
            <a:ext cx="8915400" cy="2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in variables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479" y="2133600"/>
            <a:ext cx="45748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bit  = 1 or 0</a:t>
            </a:r>
          </a:p>
          <a:p>
            <a:r>
              <a:rPr lang="en-US"/>
              <a:t> 1 Byte = 8 bits</a:t>
            </a:r>
          </a:p>
          <a:p>
            <a:r>
              <a:rPr lang="en-US"/>
              <a:t> 1 KB = 1024 bytes</a:t>
            </a:r>
          </a:p>
          <a:p>
            <a:r>
              <a:rPr lang="en-US"/>
              <a:t> 1MB = 1024 KB</a:t>
            </a:r>
          </a:p>
          <a:p>
            <a:r>
              <a:rPr lang="en-US"/>
              <a:t> 1GB = 1024 MB</a:t>
            </a:r>
          </a:p>
          <a:p>
            <a:r>
              <a:rPr lang="en-US"/>
              <a:t> 1TB  = 1024GB</a:t>
            </a:r>
          </a:p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03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calculation</a:t>
            </a:r>
          </a:p>
        </p:txBody>
      </p:sp>
      <p:pic>
        <p:nvPicPr>
          <p:cNvPr id="2052" name="Picture 4" descr="https://qph.cr.quoracdn.net/main-qimg-f7cefdfb94388776bed53f6179fbcb6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679700"/>
            <a:ext cx="46196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2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eight primitive data types supported by Java. Primitive data types are predefined by the language and named by a keyword.</a:t>
            </a:r>
          </a:p>
          <a:p>
            <a:r>
              <a:rPr lang="en-US" sz="2900" b="1" dirty="0"/>
              <a:t>byte:</a:t>
            </a:r>
          </a:p>
          <a:p>
            <a:pPr lvl="1" hangingPunct="0"/>
            <a:r>
              <a:rPr lang="en-US" dirty="0"/>
              <a:t>Byte data type is an 8-bit (1 byte) signed integer. </a:t>
            </a:r>
          </a:p>
          <a:p>
            <a:pPr lvl="1" hangingPunct="0"/>
            <a:r>
              <a:rPr lang="en-US" dirty="0"/>
              <a:t>Minimum value is -128 (-2^7) </a:t>
            </a:r>
          </a:p>
          <a:p>
            <a:pPr lvl="1" hangingPunct="0"/>
            <a:r>
              <a:rPr lang="en-US" dirty="0"/>
              <a:t>Maximum value is 127 (inclusive)(2^7 -1) </a:t>
            </a:r>
          </a:p>
          <a:p>
            <a:pPr lvl="1" hangingPunct="0"/>
            <a:r>
              <a:rPr lang="en-US" dirty="0"/>
              <a:t>Default value is 0 </a:t>
            </a:r>
          </a:p>
          <a:p>
            <a:pPr lvl="1" hangingPunct="0"/>
            <a:r>
              <a:rPr lang="en-US" dirty="0"/>
              <a:t>Byte data type is used to save space in large arrays, mainly in place of integers, since a byte is four times smaller than an int. </a:t>
            </a:r>
          </a:p>
          <a:p>
            <a:pPr lvl="1" hangingPunct="0"/>
            <a:r>
              <a:rPr lang="en-US" dirty="0"/>
              <a:t>Example: byte a = 100, byte b = -50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197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1192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Courier New</vt:lpstr>
      <vt:lpstr>Wingdings 3</vt:lpstr>
      <vt:lpstr>Wisp</vt:lpstr>
      <vt:lpstr>Packager Shell Object</vt:lpstr>
      <vt:lpstr>Java Basic Data Types </vt:lpstr>
      <vt:lpstr>Java Basic Data Types </vt:lpstr>
      <vt:lpstr>Data types in java</vt:lpstr>
      <vt:lpstr>PowerPoint Presentation</vt:lpstr>
      <vt:lpstr>PowerPoint Presentation</vt:lpstr>
      <vt:lpstr>Memory allocation in variables</vt:lpstr>
      <vt:lpstr>PowerPoint Presentation</vt:lpstr>
      <vt:lpstr>Memory calculation</vt:lpstr>
      <vt:lpstr>Primitive Data Types</vt:lpstr>
      <vt:lpstr>short</vt:lpstr>
      <vt:lpstr>int</vt:lpstr>
      <vt:lpstr>long</vt:lpstr>
      <vt:lpstr>float</vt:lpstr>
      <vt:lpstr>double</vt:lpstr>
      <vt:lpstr>char</vt:lpstr>
      <vt:lpstr>boolean</vt:lpstr>
      <vt:lpstr>Reference Data Types</vt:lpstr>
      <vt:lpstr>Data type declaration</vt:lpstr>
      <vt:lpstr>Initialization</vt:lpstr>
      <vt:lpstr>Declaration and initialization</vt:lpstr>
      <vt:lpstr>Example Program to print default values of primitive datatypes</vt:lpstr>
      <vt:lpstr>PowerPoint Presentation</vt:lpstr>
      <vt:lpstr>Why char uses 2 byte in java and what is \u0000 ? </vt:lpstr>
      <vt:lpstr>Unicode System</vt:lpstr>
      <vt:lpstr>Why java uses Unicode System? </vt:lpstr>
      <vt:lpstr>***Guess the output</vt:lpstr>
      <vt:lpstr>Output 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Data Types </dc:title>
  <dc:creator>Arepalli, Manga Rao</dc:creator>
  <cp:lastModifiedBy>Arepalli, Manga Rao (US - Hyderabad)</cp:lastModifiedBy>
  <cp:revision>48</cp:revision>
  <dcterms:created xsi:type="dcterms:W3CDTF">2015-07-27T11:27:44Z</dcterms:created>
  <dcterms:modified xsi:type="dcterms:W3CDTF">2018-05-25T02:18:10Z</dcterms:modified>
</cp:coreProperties>
</file>