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28" y="52"/>
      </p:cViewPr>
      <p:guideLst/>
    </p:cSldViewPr>
  </p:slideViewPr>
  <p:outlineViewPr>
    <p:cViewPr>
      <p:scale>
        <a:sx n="33" d="100"/>
        <a:sy n="33" d="100"/>
      </p:scale>
      <p:origin x="0" y="-11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-2076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A248-5EFD-48B4-9FC6-E3DD3D0A0FFA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E9E9-DDDE-476D-9383-54105205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3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Be Generic</a:t>
            </a:r>
          </a:p>
        </p:txBody>
      </p:sp>
    </p:spTree>
    <p:extLst>
      <p:ext uri="{BB962C8B-B14F-4D97-AF65-F5344CB8AC3E}">
        <p14:creationId xmlns:p14="http://schemas.microsoft.com/office/powerpoint/2010/main" val="311814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ltGray">
          <a:xfrm>
            <a:off x="1371600" y="101600"/>
            <a:ext cx="9601200" cy="6464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TestGenericsMethod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Character[]{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'M'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'R'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printArray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(new char[]{'A','M','R'}); //compile time error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//Note: Here Element type should be Wrapper class not primitive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Integer[]{1,2,3,4});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Generics</a:t>
            </a:r>
            <a:r>
              <a:rPr lang="en-US" dirty="0"/>
              <a:t> programming is introduced in J2SE 5 to deal with type-safe objects.</a:t>
            </a:r>
          </a:p>
          <a:p>
            <a:r>
              <a:rPr lang="en-US" dirty="0"/>
              <a:t>Before generics, we can store any type of objects in collection i.e. non-generic. Now generics, forces the java programmer to store specific type of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2444"/>
            <a:ext cx="9601200" cy="6874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 of Java Generics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01521"/>
            <a:ext cx="9601200" cy="56409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mainly 3 advantages of generics. They are as follows:</a:t>
            </a:r>
          </a:p>
          <a:p>
            <a:r>
              <a:rPr lang="en-US" b="1" dirty="0"/>
              <a:t>1) Type-safety :</a:t>
            </a:r>
            <a:r>
              <a:rPr lang="en-US" dirty="0"/>
              <a:t> We can hold only a single type of objects in generics. It doesn’t allow to store other objects.</a:t>
            </a:r>
          </a:p>
          <a:p>
            <a:r>
              <a:rPr lang="en-US" b="1" dirty="0"/>
              <a:t>2) Type casting is not required:</a:t>
            </a:r>
            <a:r>
              <a:rPr lang="en-US" dirty="0"/>
              <a:t> There is no need to typecast the object.</a:t>
            </a:r>
          </a:p>
          <a:p>
            <a:r>
              <a:rPr lang="en-US" dirty="0">
                <a:solidFill>
                  <a:srgbClr val="FF0000"/>
                </a:solidFill>
              </a:rPr>
              <a:t>Before Generics, we need to type cast.</a:t>
            </a:r>
          </a:p>
          <a:p>
            <a:r>
              <a:rPr lang="en-US" dirty="0"/>
              <a:t>List </a:t>
            </a:r>
            <a:r>
              <a:rPr lang="en-US" dirty="0" err="1"/>
              <a:t>list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();  </a:t>
            </a:r>
          </a:p>
          <a:p>
            <a:r>
              <a:rPr lang="en-US" dirty="0" err="1"/>
              <a:t>list.add</a:t>
            </a:r>
            <a:r>
              <a:rPr lang="en-US" dirty="0"/>
              <a:t>("hello");  </a:t>
            </a:r>
          </a:p>
          <a:p>
            <a:r>
              <a:rPr lang="en-US" dirty="0"/>
              <a:t>String s = (String) </a:t>
            </a:r>
            <a:r>
              <a:rPr lang="en-US" dirty="0" err="1"/>
              <a:t>list.get</a:t>
            </a:r>
            <a:r>
              <a:rPr lang="en-US" dirty="0"/>
              <a:t>(0);//typecasting</a:t>
            </a:r>
          </a:p>
          <a:p>
            <a:r>
              <a:rPr lang="en-US" dirty="0">
                <a:solidFill>
                  <a:srgbClr val="FF0000"/>
                </a:solidFill>
              </a:rPr>
              <a:t>After Generics, we don't need to typecast the object</a:t>
            </a:r>
            <a:r>
              <a:rPr lang="en-US" dirty="0"/>
              <a:t>.</a:t>
            </a:r>
          </a:p>
          <a:p>
            <a:r>
              <a:rPr lang="en-US" dirty="0"/>
              <a:t>List&lt;String&gt; list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&lt;String&gt;();  //allows only String object</a:t>
            </a:r>
          </a:p>
          <a:p>
            <a:r>
              <a:rPr lang="en-US" dirty="0" err="1"/>
              <a:t>list.add</a:t>
            </a:r>
            <a:r>
              <a:rPr lang="en-US" dirty="0"/>
              <a:t>("hello");  </a:t>
            </a:r>
          </a:p>
          <a:p>
            <a:r>
              <a:rPr lang="en-US" dirty="0"/>
              <a:t>String s = </a:t>
            </a:r>
            <a:r>
              <a:rPr lang="en-US" dirty="0" err="1"/>
              <a:t>list.get</a:t>
            </a:r>
            <a:r>
              <a:rPr lang="en-US" dirty="0"/>
              <a:t>(0); </a:t>
            </a:r>
          </a:p>
          <a:p>
            <a:r>
              <a:rPr lang="en-US" b="1" dirty="0"/>
              <a:t>3) Compile-Time Checking:</a:t>
            </a:r>
            <a:r>
              <a:rPr lang="en-US" dirty="0"/>
              <a:t> It is checked at compile time so problem will not occur at runtime. The good programming strategy says it is far better to handle the problem at compile time than runtime.</a:t>
            </a:r>
          </a:p>
          <a:p>
            <a:r>
              <a:rPr lang="en-US" dirty="0"/>
              <a:t>List&lt;String&gt; list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&lt;String&gt;();  </a:t>
            </a:r>
          </a:p>
          <a:p>
            <a:r>
              <a:rPr lang="en-US" dirty="0" err="1"/>
              <a:t>list.add</a:t>
            </a:r>
            <a:r>
              <a:rPr lang="en-US" dirty="0"/>
              <a:t>("hello");  </a:t>
            </a:r>
          </a:p>
          <a:p>
            <a:r>
              <a:rPr lang="en-US" dirty="0" err="1"/>
              <a:t>list.add</a:t>
            </a:r>
            <a:r>
              <a:rPr lang="en-US" dirty="0"/>
              <a:t>(32);//Compile Time Error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  <a:r>
              <a:rPr lang="en-US" dirty="0"/>
              <a:t> to use generic collection</a:t>
            </a:r>
          </a:p>
          <a:p>
            <a:r>
              <a:rPr lang="en-US" dirty="0" err="1"/>
              <a:t>ClassOrInterface</a:t>
            </a:r>
            <a:r>
              <a:rPr lang="en-US" dirty="0"/>
              <a:t>&lt;Type&gt;  </a:t>
            </a:r>
          </a:p>
          <a:p>
            <a:r>
              <a:rPr lang="en-US" b="1" dirty="0"/>
              <a:t>Example</a:t>
            </a:r>
            <a:r>
              <a:rPr lang="en-US" dirty="0"/>
              <a:t> to use Generics in java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3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630" y="0"/>
            <a:ext cx="9601200" cy="81136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Generics using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11369"/>
            <a:ext cx="9601200" cy="579549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TestGenericsWithList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&lt;String&gt; list=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&lt;String&gt;();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“AMR"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“ANR"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list.add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(101);//compile time error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s=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list.get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//type casting is not required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"element is: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+s);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Iterator&lt;String&gt;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list.iterator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itr.hasNext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()){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} 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630" y="0"/>
            <a:ext cx="9601200" cy="81136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Generics using 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11369"/>
            <a:ext cx="9601200" cy="579549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TestGenericsWithMap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Map&lt;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Integer,String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 map=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Integer,String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&gt;();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map.put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“AMR"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map.put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“ANR"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map.put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“NTR"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//Now use 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Map.Entry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 for Set and Iterator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Set&lt;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Integer,String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&gt;&gt; set=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map.entrySet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Iterator&lt;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Integer,String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&gt;&gt;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set.iterator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itr.hasNext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()){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itr.next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//no need to typecast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e.getKey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()+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e.getValue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}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1136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31065"/>
            <a:ext cx="9601200" cy="6046631"/>
          </a:xfrm>
        </p:spPr>
        <p:txBody>
          <a:bodyPr>
            <a:noAutofit/>
          </a:bodyPr>
          <a:lstStyle/>
          <a:p>
            <a:r>
              <a:rPr lang="en-US" sz="1100" dirty="0"/>
              <a:t>A class that can refer to any type is known as generic class. Here, we are using </a:t>
            </a:r>
            <a:r>
              <a:rPr lang="en-US" sz="1100" b="1" dirty="0"/>
              <a:t>T</a:t>
            </a:r>
            <a:r>
              <a:rPr lang="en-US" sz="1100" dirty="0"/>
              <a:t> type parameter to create the generic class of specific type.</a:t>
            </a:r>
          </a:p>
          <a:p>
            <a:r>
              <a:rPr lang="en-US" sz="1100" dirty="0"/>
              <a:t>Let’s see the simple example to create and use the generic class.</a:t>
            </a:r>
          </a:p>
          <a:p>
            <a:pPr marL="0" indent="0">
              <a:buNone/>
            </a:pPr>
            <a:r>
              <a:rPr lang="en-US" sz="1100" b="1" u="sng" dirty="0"/>
              <a:t>Creating generic class: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MyGenClass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add(T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 get(){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en-US" sz="1100" b="1" u="sng" dirty="0"/>
          </a:p>
          <a:p>
            <a:pPr marL="0" indent="0" algn="just">
              <a:buNone/>
            </a:pPr>
            <a:r>
              <a:rPr lang="en-US" sz="1100" b="1" u="sng" dirty="0"/>
              <a:t>Using generic class: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TestGenericsClass</a:t>
            </a:r>
            <a:r>
              <a:rPr lang="en-US" sz="11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MyGenClass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&lt;Integer&gt; </a:t>
            </a:r>
            <a:r>
              <a:rPr lang="en-US" sz="11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100" b="1" u="sng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100" b="1" u="sng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1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MyGenClass</a:t>
            </a:r>
            <a:r>
              <a:rPr lang="en-US" sz="1100" b="1" u="sng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m.add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amr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1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1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1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32786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parameters naming conventions are important to learn generics thoroughly. The commonly type parameters are as follows:</a:t>
            </a:r>
          </a:p>
          <a:p>
            <a:r>
              <a:rPr lang="en-US" dirty="0"/>
              <a:t>T - Type</a:t>
            </a:r>
          </a:p>
          <a:p>
            <a:r>
              <a:rPr lang="en-US" dirty="0"/>
              <a:t>E - Element</a:t>
            </a:r>
          </a:p>
          <a:p>
            <a:r>
              <a:rPr lang="en-US" dirty="0"/>
              <a:t>K - Key</a:t>
            </a:r>
          </a:p>
          <a:p>
            <a:r>
              <a:rPr lang="en-US" dirty="0"/>
              <a:t>N - Number</a:t>
            </a:r>
          </a:p>
          <a:p>
            <a:r>
              <a:rPr lang="en-US" dirty="0"/>
              <a:t>V -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8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generic class, we can create generic method that can accept any type of argument.</a:t>
            </a:r>
          </a:p>
          <a:p>
            <a:r>
              <a:rPr lang="en-US" dirty="0"/>
              <a:t>Let’s see a simple example of java generic method to print array elements. We are using here </a:t>
            </a:r>
            <a:r>
              <a:rPr lang="en-US" b="1" dirty="0"/>
              <a:t>E</a:t>
            </a:r>
            <a:r>
              <a:rPr lang="en-US" dirty="0"/>
              <a:t> to denote the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51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</TotalTime>
  <Words>230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Consolas</vt:lpstr>
      <vt:lpstr>Franklin Gothic Book</vt:lpstr>
      <vt:lpstr>verdana</vt:lpstr>
      <vt:lpstr>Crop</vt:lpstr>
      <vt:lpstr>Generics in Java </vt:lpstr>
      <vt:lpstr>Generics </vt:lpstr>
      <vt:lpstr>Advantage of Java Generics </vt:lpstr>
      <vt:lpstr>PowerPoint Presentation</vt:lpstr>
      <vt:lpstr>Example of Generics using List </vt:lpstr>
      <vt:lpstr>Example of Generics using Map </vt:lpstr>
      <vt:lpstr>Generic class </vt:lpstr>
      <vt:lpstr>Type Parameters </vt:lpstr>
      <vt:lpstr>Generic Method </vt:lpstr>
      <vt:lpstr>PowerPoint Presentation</vt:lpstr>
      <vt:lpstr>Queries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in Java </dc:title>
  <dc:creator>Arepalli, Manga Rao</dc:creator>
  <cp:lastModifiedBy>Arepalli, Manga Rao (US - Hyderabad)</cp:lastModifiedBy>
  <cp:revision>17</cp:revision>
  <dcterms:created xsi:type="dcterms:W3CDTF">2016-09-15T18:12:44Z</dcterms:created>
  <dcterms:modified xsi:type="dcterms:W3CDTF">2018-07-07T16:27:43Z</dcterms:modified>
</cp:coreProperties>
</file>