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84" d="100"/>
          <a:sy n="84" d="100"/>
        </p:scale>
        <p:origin x="629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D1FE84A0-3582-492A-B0C4-040BE5C55A90}" type="datetimeFigureOut">
              <a:rPr lang="en-US" smtClean="0"/>
              <a:t>8/10/2015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71EC071B-AE09-4BA4-8E18-DADBAD5CF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609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E84A0-3582-492A-B0C4-040BE5C55A90}" type="datetimeFigureOut">
              <a:rPr lang="en-US" smtClean="0"/>
              <a:t>8/10/2015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C071B-AE09-4BA4-8E18-DADBAD5CF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812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E84A0-3582-492A-B0C4-040BE5C55A90}" type="datetimeFigureOut">
              <a:rPr lang="en-US" smtClean="0"/>
              <a:t>8/10/2015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C071B-AE09-4BA4-8E18-DADBAD5CF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5795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E84A0-3582-492A-B0C4-040BE5C55A90}" type="datetimeFigureOut">
              <a:rPr lang="en-US" smtClean="0"/>
              <a:t>8/10/2015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C071B-AE09-4BA4-8E18-DADBAD5CF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522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E84A0-3582-492A-B0C4-040BE5C55A90}" type="datetimeFigureOut">
              <a:rPr lang="en-US" smtClean="0"/>
              <a:t>8/10/2015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C071B-AE09-4BA4-8E18-DADBAD5CF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1127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E84A0-3582-492A-B0C4-040BE5C55A90}" type="datetimeFigureOut">
              <a:rPr lang="en-US" smtClean="0"/>
              <a:t>8/10/2015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C071B-AE09-4BA4-8E18-DADBAD5CF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680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E84A0-3582-492A-B0C4-040BE5C55A90}" type="datetimeFigureOut">
              <a:rPr lang="en-US" smtClean="0"/>
              <a:t>8/10/2015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C071B-AE09-4BA4-8E18-DADBAD5CF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5557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D1FE84A0-3582-492A-B0C4-040BE5C55A90}" type="datetimeFigureOut">
              <a:rPr lang="en-US" smtClean="0"/>
              <a:t>8/10/2015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C071B-AE09-4BA4-8E18-DADBAD5CF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1945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D1FE84A0-3582-492A-B0C4-040BE5C55A90}" type="datetimeFigureOut">
              <a:rPr lang="en-US" smtClean="0"/>
              <a:t>8/10/2015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C071B-AE09-4BA4-8E18-DADBAD5CF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531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E84A0-3582-492A-B0C4-040BE5C55A90}" type="datetimeFigureOut">
              <a:rPr lang="en-US" smtClean="0"/>
              <a:t>8/10/2015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C071B-AE09-4BA4-8E18-DADBAD5CF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422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E84A0-3582-492A-B0C4-040BE5C55A90}" type="datetimeFigureOut">
              <a:rPr lang="en-US" smtClean="0"/>
              <a:t>8/10/2015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C071B-AE09-4BA4-8E18-DADBAD5CF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860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E84A0-3582-492A-B0C4-040BE5C55A90}" type="datetimeFigureOut">
              <a:rPr lang="en-US" smtClean="0"/>
              <a:t>8/10/2015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C071B-AE09-4BA4-8E18-DADBAD5CF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825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E84A0-3582-492A-B0C4-040BE5C55A90}" type="datetimeFigureOut">
              <a:rPr lang="en-US" smtClean="0"/>
              <a:t>8/10/2015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C071B-AE09-4BA4-8E18-DADBAD5CF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232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E84A0-3582-492A-B0C4-040BE5C55A90}" type="datetimeFigureOut">
              <a:rPr lang="en-US" smtClean="0"/>
              <a:t>8/10/2015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C071B-AE09-4BA4-8E18-DADBAD5CF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191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E84A0-3582-492A-B0C4-040BE5C55A90}" type="datetimeFigureOut">
              <a:rPr lang="en-US" smtClean="0"/>
              <a:t>8/10/2015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C071B-AE09-4BA4-8E18-DADBAD5CF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201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E84A0-3582-492A-B0C4-040BE5C55A90}" type="datetimeFigureOut">
              <a:rPr lang="en-US" smtClean="0"/>
              <a:t>8/10/2015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C071B-AE09-4BA4-8E18-DADBAD5CF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256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E84A0-3582-492A-B0C4-040BE5C55A90}" type="datetimeFigureOut">
              <a:rPr lang="en-US" smtClean="0"/>
              <a:t>8/10/2015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C071B-AE09-4BA4-8E18-DADBAD5CF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766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D1FE84A0-3582-492A-B0C4-040BE5C55A90}" type="datetimeFigureOut">
              <a:rPr lang="en-US" smtClean="0"/>
              <a:t>8/10/2015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71EC071B-AE09-4BA4-8E18-DADBAD5CF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337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 Keywords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Keywords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843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Java Language Keywords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Keywords are reserved words, which meaning is already defined</a:t>
            </a:r>
          </a:p>
          <a:p>
            <a:r>
              <a:rPr lang="en-US" dirty="0" smtClean="0"/>
              <a:t>Keywords cannot be used as identifiers in your programs</a:t>
            </a:r>
          </a:p>
          <a:p>
            <a:r>
              <a:rPr lang="en-US" dirty="0" smtClean="0"/>
              <a:t>The keywords </a:t>
            </a:r>
            <a:r>
              <a:rPr lang="en-US" dirty="0" err="1" smtClean="0"/>
              <a:t>goto</a:t>
            </a:r>
            <a:r>
              <a:rPr lang="en-US" dirty="0" smtClean="0"/>
              <a:t> and </a:t>
            </a:r>
            <a:r>
              <a:rPr lang="en-US" dirty="0" err="1" smtClean="0"/>
              <a:t>const</a:t>
            </a:r>
            <a:r>
              <a:rPr lang="en-US" dirty="0" smtClean="0"/>
              <a:t> are reserved, even though they are currently not used. </a:t>
            </a:r>
          </a:p>
          <a:p>
            <a:r>
              <a:rPr lang="en-US" dirty="0"/>
              <a:t>t</a:t>
            </a:r>
            <a:r>
              <a:rPr lang="en-US" dirty="0" smtClean="0"/>
              <a:t>rue, false, and null might seem like keywords But they are actually literals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267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of keywords in java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0927374"/>
              </p:ext>
            </p:extLst>
          </p:nvPr>
        </p:nvGraphicFramePr>
        <p:xfrm>
          <a:off x="1187449" y="2459738"/>
          <a:ext cx="9721345" cy="3758182"/>
        </p:xfrm>
        <a:graphic>
          <a:graphicData uri="http://schemas.openxmlformats.org/drawingml/2006/table">
            <a:tbl>
              <a:tblPr/>
              <a:tblGrid>
                <a:gridCol w="1944269"/>
                <a:gridCol w="1944269"/>
                <a:gridCol w="1944269"/>
                <a:gridCol w="1944269"/>
                <a:gridCol w="1944269"/>
              </a:tblGrid>
              <a:tr h="333088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abstract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continue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for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new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switch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80566">
                <a:tc>
                  <a:txBody>
                    <a:bodyPr/>
                    <a:lstStyle/>
                    <a:p>
                      <a:r>
                        <a:rPr lang="en-US"/>
                        <a:t>assert</a:t>
                      </a:r>
                      <a:r>
                        <a:rPr lang="en-US" baseline="30000"/>
                        <a:t>***</a:t>
                      </a:r>
                      <a:endParaRPr lang="en-US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default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goto</a:t>
                      </a:r>
                      <a:r>
                        <a:rPr lang="en-US" baseline="30000"/>
                        <a:t>*</a:t>
                      </a:r>
                      <a:endParaRPr lang="en-US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package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synchronized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80566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boolean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do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if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private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this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80566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break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double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implements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protected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throw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80566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byte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else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import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public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throws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80566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case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enum</a:t>
                      </a:r>
                      <a:r>
                        <a:rPr lang="en-US" baseline="30000"/>
                        <a:t>****</a:t>
                      </a:r>
                      <a:endParaRPr lang="en-US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instanceof</a:t>
                      </a:r>
                      <a:endParaRPr lang="en-US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return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transient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80566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catch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extends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int</a:t>
                      </a:r>
                      <a:endParaRPr lang="en-US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short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try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80566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char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final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interface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static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void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80566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class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finally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long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strictfp</a:t>
                      </a:r>
                      <a:r>
                        <a:rPr lang="en-US" baseline="30000"/>
                        <a:t>**</a:t>
                      </a:r>
                      <a:endParaRPr lang="en-US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volatile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80566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const</a:t>
                      </a:r>
                      <a:r>
                        <a:rPr lang="en-US" baseline="30000"/>
                        <a:t>*</a:t>
                      </a:r>
                      <a:endParaRPr lang="en-US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float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native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super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while</a:t>
                      </a:r>
                      <a:endParaRPr lang="en-US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2937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0115639"/>
              </p:ext>
            </p:extLst>
          </p:nvPr>
        </p:nvGraphicFramePr>
        <p:xfrm>
          <a:off x="1187450" y="3136390"/>
          <a:ext cx="8761413" cy="1723900"/>
        </p:xfrm>
        <a:graphic>
          <a:graphicData uri="http://schemas.openxmlformats.org/drawingml/2006/table">
            <a:tbl>
              <a:tblPr/>
              <a:tblGrid>
                <a:gridCol w="2920471"/>
                <a:gridCol w="2920471"/>
                <a:gridCol w="2920471"/>
              </a:tblGrid>
              <a:tr h="430975">
                <a:tc>
                  <a:txBody>
                    <a:bodyPr/>
                    <a:lstStyle/>
                    <a:p>
                      <a:pPr algn="r"/>
                      <a:r>
                        <a:rPr lang="en-US" baseline="30000"/>
                        <a:t>*</a:t>
                      </a:r>
                      <a:endParaRPr lang="en-US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not used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30975">
                <a:tc>
                  <a:txBody>
                    <a:bodyPr/>
                    <a:lstStyle/>
                    <a:p>
                      <a:pPr algn="r"/>
                      <a:r>
                        <a:rPr lang="en-US" baseline="30000"/>
                        <a:t>**</a:t>
                      </a:r>
                      <a:endParaRPr lang="en-US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added in 1.2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30975">
                <a:tc>
                  <a:txBody>
                    <a:bodyPr/>
                    <a:lstStyle/>
                    <a:p>
                      <a:pPr algn="r"/>
                      <a:r>
                        <a:rPr lang="en-US" baseline="30000"/>
                        <a:t>***</a:t>
                      </a:r>
                      <a:endParaRPr lang="en-US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added in 1.4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30975">
                <a:tc>
                  <a:txBody>
                    <a:bodyPr/>
                    <a:lstStyle/>
                    <a:p>
                      <a:pPr algn="r"/>
                      <a:r>
                        <a:rPr lang="en-US" baseline="30000"/>
                        <a:t>****</a:t>
                      </a:r>
                      <a:endParaRPr lang="en-US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added in 5.0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8704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14</TotalTime>
  <Words>131</Words>
  <Application>Microsoft Office PowerPoint</Application>
  <PresentationFormat>Widescreen</PresentationFormat>
  <Paragraphs>70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 Boardroom</vt:lpstr>
      <vt:lpstr>Java Keywords </vt:lpstr>
      <vt:lpstr>Java Language Keywords </vt:lpstr>
      <vt:lpstr>List of keywords in java</vt:lpstr>
      <vt:lpstr>PowerPoint Presentation</vt:lpstr>
    </vt:vector>
  </TitlesOfParts>
  <Company>Deloitte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Keywords </dc:title>
  <dc:creator>Arepalli, Manga Rao</dc:creator>
  <cp:lastModifiedBy>Arepalli, Manga Rao</cp:lastModifiedBy>
  <cp:revision>6</cp:revision>
  <dcterms:created xsi:type="dcterms:W3CDTF">2015-08-10T15:57:48Z</dcterms:created>
  <dcterms:modified xsi:type="dcterms:W3CDTF">2015-08-10T16:12:17Z</dcterms:modified>
</cp:coreProperties>
</file>