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2" r:id="rId2"/>
    <p:sldId id="261" r:id="rId3"/>
    <p:sldId id="264" r:id="rId4"/>
    <p:sldId id="265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tu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5F747-CBD4-481C-9122-2B2864730950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Santhosh Parsi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F7321-1565-411B-A4AA-8B1E9A8062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116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0FF7B-209F-45C5-B72F-CCFE0E145990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Presented by Santhosh Parsi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80A37-438E-4024-AA4D-C37C88ABBE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253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Santhosh Parsi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API Gateway Pattern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What Is an API </a:t>
            </a:r>
            <a:r>
              <a:rPr lang="en-IN" sz="2000" b="1" dirty="0" smtClean="0"/>
              <a:t>Gateway</a:t>
            </a:r>
            <a:endParaRPr lang="en-IN" sz="2000" dirty="0" smtClean="0"/>
          </a:p>
          <a:p>
            <a:r>
              <a:rPr lang="en-IN" sz="2000" dirty="0" smtClean="0"/>
              <a:t>An </a:t>
            </a:r>
            <a:r>
              <a:rPr lang="en-IN" sz="2000" dirty="0"/>
              <a:t>API Gateway is basically an interface in which it receives calls and redirects to internal </a:t>
            </a:r>
            <a:r>
              <a:rPr lang="en-IN" sz="2000" dirty="0" smtClean="0"/>
              <a:t>services(</a:t>
            </a:r>
            <a:r>
              <a:rPr lang="en-IN" sz="2000" dirty="0" err="1" smtClean="0"/>
              <a:t>Microservices</a:t>
            </a:r>
            <a:r>
              <a:rPr lang="en-IN" sz="2000" dirty="0" smtClean="0"/>
              <a:t>).</a:t>
            </a:r>
          </a:p>
          <a:p>
            <a:r>
              <a:rPr lang="en-IN" sz="2000" dirty="0"/>
              <a:t>When building a large and complex system using the microservices architecture with multiple client apps, a good approach to consider is API Gateway Pattern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This pattern provides a single entry-point for group(s) of microservices. </a:t>
            </a:r>
            <a:endParaRPr lang="en-IN" sz="2000" dirty="0" smtClean="0"/>
          </a:p>
          <a:p>
            <a:r>
              <a:rPr lang="en-IN" sz="2000" dirty="0"/>
              <a:t>Therefore, the API Gateway sits between the client apps and the microservices. </a:t>
            </a:r>
            <a:endParaRPr lang="en-IN" sz="2000" dirty="0" smtClean="0"/>
          </a:p>
          <a:p>
            <a:r>
              <a:rPr lang="en-IN" sz="2000" dirty="0"/>
              <a:t>It can also provide additional cross-cutting features such as Routing, Authentication, Service discovery, Logging </a:t>
            </a:r>
            <a:r>
              <a:rPr lang="en-IN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51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Building API Gateway Using Ocelot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33600"/>
            <a:ext cx="52673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15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Building API Gateway Using Ocelot In ASP.NET Core</a:t>
            </a:r>
          </a:p>
        </p:txBody>
      </p:sp>
      <p:pic>
        <p:nvPicPr>
          <p:cNvPr id="6" name="Content Placeholder 5" descr="C:\Users\SANTHOSH\Desktop\Gatway_Image.png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3152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6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Building API Gateway Using Ocelot In ASP.NET Core</a:t>
            </a:r>
          </a:p>
        </p:txBody>
      </p:sp>
      <p:pic>
        <p:nvPicPr>
          <p:cNvPr id="5" name="Content Placeholder 4" descr="Image 1 for Microservice using ASP.NET Core"/>
          <p:cNvPicPr>
            <a:picLocks noGrp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786" y="2028571"/>
            <a:ext cx="6649378" cy="36390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57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Building API Gateway Using Ocelot In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000" b="1" dirty="0" smtClean="0"/>
              <a:t>Ocelot</a:t>
            </a:r>
          </a:p>
          <a:p>
            <a:r>
              <a:rPr lang="en-IN" sz="2000" dirty="0"/>
              <a:t>Ocelot is an API Gateway for .NET platform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Ocelot is a .NET API </a:t>
            </a:r>
            <a:r>
              <a:rPr lang="en-IN" sz="2000" dirty="0" smtClean="0"/>
              <a:t>Gateway. Ocelot </a:t>
            </a:r>
            <a:r>
              <a:rPr lang="en-IN" sz="2000" dirty="0"/>
              <a:t>is aimed at people using .NET running a micro-services / service orientated architecture who need a unified point of entry into their system</a:t>
            </a:r>
            <a:r>
              <a:rPr lang="en-IN" sz="2000" dirty="0" smtClean="0"/>
              <a:t>.</a:t>
            </a:r>
          </a:p>
          <a:p>
            <a:r>
              <a:rPr lang="en-IN" sz="2000" b="1" dirty="0"/>
              <a:t>Ocelot Features</a:t>
            </a:r>
          </a:p>
          <a:p>
            <a:r>
              <a:rPr lang="en-IN" sz="2000" dirty="0" smtClean="0"/>
              <a:t>Routing</a:t>
            </a:r>
          </a:p>
          <a:p>
            <a:r>
              <a:rPr lang="en-IN" sz="2000" dirty="0"/>
              <a:t>Service Discovery with Consul &amp; </a:t>
            </a:r>
            <a:r>
              <a:rPr lang="en-IN" sz="2000" dirty="0" smtClean="0"/>
              <a:t>Eureka</a:t>
            </a:r>
          </a:p>
          <a:p>
            <a:r>
              <a:rPr lang="en-IN" sz="2000" dirty="0"/>
              <a:t>Service </a:t>
            </a:r>
            <a:r>
              <a:rPr lang="en-IN" sz="2000" dirty="0" smtClean="0"/>
              <a:t>Fabric</a:t>
            </a:r>
          </a:p>
          <a:p>
            <a:r>
              <a:rPr lang="en-IN" sz="2000" dirty="0"/>
              <a:t>Authentication</a:t>
            </a:r>
          </a:p>
          <a:p>
            <a:r>
              <a:rPr lang="en-IN" sz="2000" dirty="0"/>
              <a:t>Authorization</a:t>
            </a:r>
          </a:p>
          <a:p>
            <a:r>
              <a:rPr lang="en-IN" sz="2000" dirty="0" smtClean="0"/>
              <a:t>Caching</a:t>
            </a:r>
            <a:endParaRPr lang="en-IN" sz="2000" dirty="0"/>
          </a:p>
          <a:p>
            <a:r>
              <a:rPr lang="en-IN" sz="2000" dirty="0" smtClean="0"/>
              <a:t>Load </a:t>
            </a:r>
            <a:r>
              <a:rPr lang="en-IN" sz="2000" dirty="0"/>
              <a:t>Balancing</a:t>
            </a:r>
          </a:p>
          <a:p>
            <a:r>
              <a:rPr lang="en-IN" sz="2000" dirty="0"/>
              <a:t>Logging/Tracing/Correlation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928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1475</TotalTime>
  <Words>183</Words>
  <Application>Microsoft Office PowerPoint</Application>
  <PresentationFormat>On-screen Show (4:3)</PresentationFormat>
  <Paragraphs>33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Median</vt:lpstr>
      <vt:lpstr>API Gateway Pattern</vt:lpstr>
      <vt:lpstr>Building API Gateway Using Ocelot In ASP.NET Core</vt:lpstr>
      <vt:lpstr>Building API Gateway Using Ocelot In ASP.NET Core</vt:lpstr>
      <vt:lpstr>Building API Gateway Using Ocelot In ASP.NET Core</vt:lpstr>
      <vt:lpstr>Building API Gateway Using Ocelot In ASP.NET Core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 Entity Framework</dc:title>
  <dc:creator>santuparsi</dc:creator>
  <cp:lastModifiedBy>SANTHOSH</cp:lastModifiedBy>
  <cp:revision>81</cp:revision>
  <dcterms:created xsi:type="dcterms:W3CDTF">2006-08-16T00:00:00Z</dcterms:created>
  <dcterms:modified xsi:type="dcterms:W3CDTF">2021-09-14T14:22:40Z</dcterms:modified>
</cp:coreProperties>
</file>