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56" r:id="rId3"/>
    <p:sldId id="259" r:id="rId4"/>
    <p:sldId id="265" r:id="rId5"/>
    <p:sldId id="264" r:id="rId6"/>
    <p:sldId id="263" r:id="rId7"/>
    <p:sldId id="258" r:id="rId8"/>
    <p:sldId id="257" r:id="rId9"/>
    <p:sldId id="261" r:id="rId10"/>
    <p:sldId id="271" r:id="rId11"/>
    <p:sldId id="266" r:id="rId12"/>
    <p:sldId id="27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Script is a line of code that can be execute on client side(browser) and server side(web server).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a scripting language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a most recommended client side scripting language.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used for Client side and Server side.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helps to Develop build more functional and interactive websites.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Common uses of JavaScript 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Alert messages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 windows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dropdown menus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 validation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Displaying date/time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Writing a function in JavaScript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function</a:t>
            </a:r>
            <a:r>
              <a:rPr lang="en-US" dirty="0" smtClean="0"/>
              <a:t> function-name()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function</a:t>
            </a:r>
            <a:r>
              <a:rPr lang="en-US" dirty="0" smtClean="0"/>
              <a:t> function-name(parameter-list)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function</a:t>
            </a:r>
            <a:r>
              <a:rPr lang="en-US" dirty="0" smtClean="0"/>
              <a:t> function-name(parameter-list)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value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Callingfunction:</a:t>
            </a:r>
          </a:p>
          <a:p>
            <a:pPr lvl="1"/>
            <a:r>
              <a:rPr lang="en-US" dirty="0" smtClean="0"/>
              <a:t>function_name(),</a:t>
            </a:r>
          </a:p>
          <a:p>
            <a:pPr lvl="1"/>
            <a:r>
              <a:rPr lang="en-US" dirty="0" smtClean="0"/>
              <a:t>funcation_name(value)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Script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//Java script single line comment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/* java script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multi-line comment */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&lt;!-- alert(“Hello java script”) --&gt;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&lt;NOSCRIPT&gt;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Java script is not supported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&lt;/NOSCRIPT&gt;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spcBef>
                <a:spcPts val="1000"/>
              </a:spcBef>
            </a:pPr>
            <a:r>
              <a:rPr lang="en-US" sz="2800" dirty="0" smtClean="0"/>
              <a:t>Data types supported by Java Script are</a:t>
            </a:r>
          </a:p>
          <a:p>
            <a:pPr marL="609600" indent="-609600">
              <a:lnSpc>
                <a:spcPct val="80000"/>
              </a:lnSpc>
              <a:spcBef>
                <a:spcPts val="1000"/>
              </a:spcBef>
              <a:buNone/>
            </a:pPr>
            <a:endParaRPr lang="en-US" sz="2800" dirty="0" smtClean="0"/>
          </a:p>
          <a:p>
            <a:pPr marL="609600" indent="-609600">
              <a:lnSpc>
                <a:spcPct val="80000"/>
              </a:lnSpc>
              <a:spcBef>
                <a:spcPts val="1000"/>
              </a:spcBef>
              <a:buFontTx/>
              <a:buAutoNum type="alphaLcParenR"/>
            </a:pPr>
            <a:r>
              <a:rPr lang="en-US" sz="2800" dirty="0" smtClean="0"/>
              <a:t>Numeric – integer and floating point numbers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lnSpc>
                <a:spcPct val="80000"/>
              </a:lnSpc>
              <a:spcBef>
                <a:spcPts val="1000"/>
              </a:spcBef>
              <a:buFontTx/>
              <a:buAutoNum type="alphaLcParenR"/>
            </a:pPr>
            <a:r>
              <a:rPr lang="en-US" sz="2800" dirty="0" smtClean="0"/>
              <a:t>String- </a:t>
            </a:r>
          </a:p>
          <a:p>
            <a:pPr marL="1009650" lvl="1" indent="-60960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alert(“Hello”) ;or</a:t>
            </a:r>
          </a:p>
          <a:p>
            <a:pPr marL="1009650" lvl="1" indent="-60960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alert(‘Hello’) ;</a:t>
            </a:r>
          </a:p>
          <a:p>
            <a:pPr marL="1009650" lvl="1" indent="-609600">
              <a:lnSpc>
                <a:spcPct val="80000"/>
              </a:lnSpc>
              <a:spcBef>
                <a:spcPts val="1000"/>
              </a:spcBef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lnSpc>
                <a:spcPct val="80000"/>
              </a:lnSpc>
              <a:spcBef>
                <a:spcPts val="1000"/>
              </a:spcBef>
              <a:buFontTx/>
              <a:buAutoNum type="alphaLcParenR"/>
            </a:pPr>
            <a:r>
              <a:rPr lang="en-US" sz="2800" dirty="0" smtClean="0"/>
              <a:t>Boolean-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true, false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2800" dirty="0" smtClean="0"/>
              <a:t>Conversion functions: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</a:rPr>
              <a:t>parseInt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en-US" sz="2800" dirty="0" smtClean="0"/>
              <a:t>and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</a:rPr>
              <a:t>parseFloat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sz="2800" dirty="0" smtClean="0"/>
              <a:t>	To convert string to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800" dirty="0" smtClean="0"/>
              <a:t> respectively</a:t>
            </a:r>
          </a:p>
          <a:p>
            <a:pPr marL="609600" indent="-609600">
              <a:lnSpc>
                <a:spcPct val="80000"/>
              </a:lnSpc>
              <a:spcBef>
                <a:spcPts val="1000"/>
              </a:spcBef>
              <a:buFontTx/>
              <a:buAutoNum type="alphaLcParenR"/>
            </a:pPr>
            <a:endParaRPr lang="en-US" sz="2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Scripts can also be written in a separate file called JavaScript file.</a:t>
            </a:r>
          </a:p>
          <a:p>
            <a:r>
              <a:rPr lang="en-US" sz="2400" dirty="0" smtClean="0"/>
              <a:t>JavaScript file is a collection of JavaScript Functions.</a:t>
            </a:r>
          </a:p>
          <a:p>
            <a:r>
              <a:rPr lang="en-US" sz="2400" dirty="0" smtClean="0"/>
              <a:t>Extension of JavaScript file is .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r>
              <a:rPr lang="en-US" sz="2400" dirty="0" smtClean="0"/>
              <a:t>JavaScript file can be referenced in a HTML file.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&lt;HTML&gt;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&lt;HEAD&gt;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&lt;SCRIPT 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type="text/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javaScript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” </a:t>
            </a:r>
            <a:r>
              <a:rPr lang="en-US" sz="2400" b="1" dirty="0" smtClean="0">
                <a:solidFill>
                  <a:srgbClr val="C81E1E"/>
                </a:solidFill>
                <a:latin typeface="Courier New" pitchFamily="49" charset="0"/>
              </a:rPr>
              <a:t>SRC=“jsfile.js”&gt;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&lt;/SCRIPT&gt;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&lt;/HEAD&gt;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&lt;/HTML&gt;</a:t>
            </a:r>
            <a:endParaRPr lang="en-IN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script code is executed with in the browser[all the browsers are preconfigured with JavaScript]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a browser independent and open source scripting language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a Case Sensitive.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a interpreted not compiled.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is Object based.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code is easily embedded with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Syntax: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&lt;script type="text/ JavaScript"&gt; 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document.write("JavaScript is not Java"); 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&lt;/script&gt;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&lt;script&gt; tags tell the browser to expect a script in between them. We specify the language using the type attribute. The most popular scripting language on the web is JavaScript.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Where to put your scripts?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place your scripts in any of the following locations: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Between the HTML document's head tags.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Within the HTML document's body (i.e. between the body tags).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an external file [.js file](and link to it from your HTML document).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variable can be declared with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type.</a:t>
            </a:r>
          </a:p>
          <a:p>
            <a:r>
              <a:rPr lang="en-US" dirty="0" smtClean="0"/>
              <a:t>Variable names must begin with a letter, under-score or $,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Ex:	var a=10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var x,y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x=“abc”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y=30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var 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document.write(b) //undefined</a:t>
            </a:r>
          </a:p>
          <a:p>
            <a:pPr>
              <a:buNone/>
            </a:pPr>
            <a:r>
              <a:rPr lang="en-US" dirty="0" smtClean="0"/>
              <a:t>Variables declaration is not compulsory in JavaScript. (</a:t>
            </a:r>
            <a:r>
              <a:rPr lang="en-IN" dirty="0" smtClean="0"/>
              <a:t>If you don't declare a variable explicitly, JavaScript will declare it implicitly for you.)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Java Script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90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Arithmetic Operators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Assignment Operators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Comparison Operators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Logical/ Boolean Operators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===(is identical)</a:t>
                      </a:r>
                    </a:p>
                    <a:p>
                      <a:r>
                        <a:rPr lang="en-US" dirty="0" smtClean="0"/>
                        <a:t>is equal to and is of the same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!==(is not identical)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&gt;,&lt;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++,--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&gt;=,&lt;=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+(string concatination)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Conditional Statements: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else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else ladder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Nested if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Iterative Statements: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while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and Foreach</a:t>
            </a:r>
          </a:p>
          <a:p>
            <a:pPr lvl="0">
              <a:buClr>
                <a:srgbClr val="0BD0D9"/>
              </a:buClr>
            </a:pPr>
            <a:r>
              <a:rPr lang="en-US" b="1" dirty="0" smtClean="0">
                <a:solidFill>
                  <a:srgbClr val="C00000"/>
                </a:solidFill>
              </a:rPr>
              <a:t>Note: Syntax of Conditional and Iterative statements is similar to c,c++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Popups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Popups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They can also referred to as "dialog boxes", "JavaScript dialogs", "popup dialog" etc.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has three different types of popup box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Alert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Displays a message to the user.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Alert(“Message”)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 descr="E:\Training Notes\JAVASCRIPT\Images\javascript_alert_internet_explor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48768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Popups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Confirm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Asks the user to confirm something.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u click ok it returns ture,click cancel returns false.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Confirm(“Message”)</a:t>
            </a:r>
          </a:p>
          <a:p>
            <a:endParaRPr lang="en-US" dirty="0"/>
          </a:p>
        </p:txBody>
      </p:sp>
      <p:pic>
        <p:nvPicPr>
          <p:cNvPr id="2050" name="Picture 2" descr="E:\Training Notes\JAVASCRIPT\Images\javascript_confirm_internet_explor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48006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Popups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Prompt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Prompts the user for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u click ok it returns Textbox value, click cancel return null value.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prompt("Message", "Default response");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 descr="E:\Training Notes\JAVASCRIPT\Images\javascript_prompt_internet_explor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4008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1120</TotalTime>
  <Words>558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Java Script</vt:lpstr>
      <vt:lpstr>Java Script</vt:lpstr>
      <vt:lpstr>Java Script</vt:lpstr>
      <vt:lpstr>JavaScript variables</vt:lpstr>
      <vt:lpstr>Java Script Operators</vt:lpstr>
      <vt:lpstr>Java Script</vt:lpstr>
      <vt:lpstr>Java Script Popups</vt:lpstr>
      <vt:lpstr>Java Script Popups</vt:lpstr>
      <vt:lpstr>Java Script Popups</vt:lpstr>
      <vt:lpstr>Java Script Functions</vt:lpstr>
      <vt:lpstr>Java Script Comments</vt:lpstr>
      <vt:lpstr>DataTypes</vt:lpstr>
      <vt:lpstr>External Script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/>
  <cp:lastModifiedBy>Admin</cp:lastModifiedBy>
  <cp:revision>78</cp:revision>
  <dcterms:created xsi:type="dcterms:W3CDTF">2006-08-16T00:00:00Z</dcterms:created>
  <dcterms:modified xsi:type="dcterms:W3CDTF">2013-10-08T04:11:01Z</dcterms:modified>
</cp:coreProperties>
</file>