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ASP.NET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ASP.NET Core is the new web framework from Microsoft. </a:t>
            </a:r>
            <a:endParaRPr lang="en-IN" sz="1800" dirty="0" smtClean="0"/>
          </a:p>
          <a:p>
            <a:r>
              <a:rPr lang="en-IN" sz="1800" dirty="0"/>
              <a:t>It </a:t>
            </a:r>
            <a:r>
              <a:rPr lang="en-IN" sz="1800" dirty="0" smtClean="0"/>
              <a:t>has been fast</a:t>
            </a:r>
            <a:r>
              <a:rPr lang="en-IN" sz="1800" dirty="0"/>
              <a:t>, flexible, modern, and work across different platforms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ASP.NET Core is the framework that can be used for web development with .NET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ASP.NET Core is an open source and cloud-optimized web framework for developing modern web applications that can be developed and run on Windows, Linux and the Mac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ASP.NET Core apps can run on .NET Core or on the full .NET Framework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It was architected to provide an optimized development framework for apps that are deployed to the cloud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ASP.NET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ASP.NET </a:t>
            </a:r>
            <a:r>
              <a:rPr lang="en-IN" sz="1800" dirty="0" smtClean="0"/>
              <a:t>Core improvements</a:t>
            </a:r>
          </a:p>
          <a:p>
            <a:r>
              <a:rPr lang="en-IN" sz="1800" dirty="0"/>
              <a:t>Build and run cross-platform ASP.NET apps on Windows, Mac and Linux.</a:t>
            </a:r>
          </a:p>
          <a:p>
            <a:r>
              <a:rPr lang="en-IN" sz="1800" dirty="0"/>
              <a:t>Built on .NET Core, which supports true side-by-side app versioning.</a:t>
            </a:r>
          </a:p>
          <a:p>
            <a:r>
              <a:rPr lang="en-IN" sz="1800" dirty="0"/>
              <a:t>New tooling that simplifies modern </a:t>
            </a:r>
            <a:r>
              <a:rPr lang="en-IN" sz="1800" dirty="0" smtClean="0"/>
              <a:t>Web </a:t>
            </a:r>
            <a:r>
              <a:rPr lang="en-IN" sz="1800" dirty="0"/>
              <a:t>development.</a:t>
            </a:r>
          </a:p>
          <a:p>
            <a:r>
              <a:rPr lang="en-IN" sz="1800" dirty="0"/>
              <a:t>Single aligned web stack for Web UI and Web APIs.</a:t>
            </a:r>
          </a:p>
          <a:p>
            <a:r>
              <a:rPr lang="en-IN" sz="1800" dirty="0"/>
              <a:t>Cloud-ready environment-based configuration.</a:t>
            </a:r>
          </a:p>
          <a:p>
            <a:r>
              <a:rPr lang="en-IN" sz="1800" dirty="0"/>
              <a:t>Built-in support for dependency injection.</a:t>
            </a:r>
          </a:p>
          <a:p>
            <a:r>
              <a:rPr lang="en-IN" sz="1800" dirty="0"/>
              <a:t>Tag Helpers which makes Razor </a:t>
            </a:r>
            <a:r>
              <a:rPr lang="en-IN" sz="1800" dirty="0" err="1"/>
              <a:t>markup</a:t>
            </a:r>
            <a:r>
              <a:rPr lang="en-IN" sz="1800" dirty="0"/>
              <a:t> more natural with HTML.</a:t>
            </a:r>
          </a:p>
          <a:p>
            <a:r>
              <a:rPr lang="en-IN" sz="1800" dirty="0"/>
              <a:t>Ability to host on IIS or self-host in your own process.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ASP.NET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It is the redesign of an ASP.NET.</a:t>
            </a:r>
          </a:p>
          <a:p>
            <a:r>
              <a:rPr lang="en-IN" sz="1800" dirty="0"/>
              <a:t>It is an open source.</a:t>
            </a:r>
          </a:p>
          <a:p>
            <a:r>
              <a:rPr lang="en-IN" sz="1800" dirty="0"/>
              <a:t>.NET Core is a platform neutral.</a:t>
            </a:r>
          </a:p>
          <a:p>
            <a:r>
              <a:rPr lang="en-IN" sz="1800" dirty="0"/>
              <a:t>It can target to Windows, Linux &amp; Mac OS.</a:t>
            </a:r>
          </a:p>
          <a:p>
            <a:r>
              <a:rPr lang="en-IN" sz="1800" dirty="0"/>
              <a:t>A unified way of building Web UI and Web APIs.</a:t>
            </a:r>
          </a:p>
          <a:p>
            <a:r>
              <a:rPr lang="en-IN" sz="1800" dirty="0"/>
              <a:t>It is very easy to integrate a variety of client-side frameworks, including AngularJS, KnockoutJS and Bootstrap.</a:t>
            </a:r>
          </a:p>
          <a:p>
            <a:r>
              <a:rPr lang="en-IN" sz="1800" dirty="0"/>
              <a:t>No ASP.NET Web Forms :(</a:t>
            </a:r>
          </a:p>
          <a:p>
            <a:r>
              <a:rPr lang="en-IN" sz="1800" dirty="0"/>
              <a:t>There is no separate Web API and MVC and its combined together.</a:t>
            </a:r>
          </a:p>
          <a:p>
            <a:r>
              <a:rPr lang="en-IN" sz="1800" dirty="0" smtClean="0"/>
              <a:t>MVC </a:t>
            </a:r>
            <a:r>
              <a:rPr lang="en-IN" sz="1800" dirty="0"/>
              <a:t>6 renamed as MVC Core or ASP.NET Core</a:t>
            </a:r>
          </a:p>
          <a:p>
            <a:r>
              <a:rPr lang="en-IN" sz="1800" dirty="0"/>
              <a:t>NET Core does not support WPF, Win Forms, </a:t>
            </a:r>
            <a:r>
              <a:rPr lang="en-IN" sz="1800" dirty="0" smtClean="0"/>
              <a:t>etc</a:t>
            </a:r>
            <a:r>
              <a:rPr lang="en-IN" sz="1800" dirty="0"/>
              <a:t>.</a:t>
            </a:r>
          </a:p>
          <a:p>
            <a:r>
              <a:rPr lang="en-IN" sz="1800" dirty="0"/>
              <a:t>NET Core supports either MVC or Web API Application.</a:t>
            </a:r>
          </a:p>
          <a:p>
            <a:r>
              <a:rPr lang="en-IN" sz="1800" dirty="0"/>
              <a:t>NET Core has different class libraries whereas the base class libraries are same but based on OS; the compiled code is different.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ASP.NET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SANTHOSH\Desktop\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534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ASP.NET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SANTHOSH\Desktop\image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789</TotalTime>
  <Words>237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ASP.NET Core</vt:lpstr>
      <vt:lpstr>ASP.NET Core</vt:lpstr>
      <vt:lpstr>ASP.NET Core</vt:lpstr>
      <vt:lpstr>ASP.NET Core</vt:lpstr>
      <vt:lpstr>ASP.NET 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</dc:title>
  <dc:creator>Admin</dc:creator>
  <cp:lastModifiedBy>SANTHOSH</cp:lastModifiedBy>
  <cp:revision>44</cp:revision>
  <dcterms:created xsi:type="dcterms:W3CDTF">2006-08-16T00:00:00Z</dcterms:created>
  <dcterms:modified xsi:type="dcterms:W3CDTF">2017-07-18T18:01:50Z</dcterms:modified>
</cp:coreProperties>
</file>