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70" r:id="rId2"/>
    <p:sldId id="271" r:id="rId3"/>
    <p:sldId id="272" r:id="rId4"/>
    <p:sldId id="273" r:id="rId5"/>
    <p:sldId id="274" r:id="rId6"/>
    <p:sldId id="275" r:id="rId7"/>
    <p:sldId id="277" r:id="rId8"/>
    <p:sldId id="276"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12/15/2020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12/15/2020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406019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157334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1631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277232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8804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83188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76553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156814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12/15/2020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12/15/2020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12/15/2020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12/15/2020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12/15/2020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MVC</a:t>
            </a:r>
            <a:endParaRPr lang="en-IN" dirty="0"/>
          </a:p>
        </p:txBody>
      </p:sp>
      <p:sp>
        <p:nvSpPr>
          <p:cNvPr id="5" name="Content Placeholder 4"/>
          <p:cNvSpPr>
            <a:spLocks noGrp="1"/>
          </p:cNvSpPr>
          <p:nvPr>
            <p:ph sz="quarter" idx="1"/>
          </p:nvPr>
        </p:nvSpPr>
        <p:spPr/>
        <p:txBody>
          <a:bodyPr>
            <a:noAutofit/>
          </a:bodyPr>
          <a:lstStyle/>
          <a:p>
            <a:r>
              <a:rPr lang="en-US" sz="1800" dirty="0"/>
              <a:t>MVC stands for Model View and Controller</a:t>
            </a:r>
            <a:r>
              <a:rPr lang="en-US" sz="1800" dirty="0" smtClean="0"/>
              <a:t>.</a:t>
            </a:r>
          </a:p>
          <a:p>
            <a:r>
              <a:rPr lang="en-US" sz="1800" dirty="0"/>
              <a:t>It is an architectural design pattern </a:t>
            </a:r>
            <a:r>
              <a:rPr lang="en-US" sz="1800" dirty="0" smtClean="0"/>
              <a:t>used </a:t>
            </a:r>
            <a:r>
              <a:rPr lang="en-US" sz="1800" dirty="0"/>
              <a:t>at the architecture level of an </a:t>
            </a:r>
            <a:r>
              <a:rPr lang="en-US" sz="1800" dirty="0" smtClean="0"/>
              <a:t>application(</a:t>
            </a:r>
            <a:r>
              <a:rPr lang="en-US" sz="1800" dirty="0"/>
              <a:t>MVC is not a programming language, MVC is not a </a:t>
            </a:r>
            <a:r>
              <a:rPr lang="en-US" sz="1800" dirty="0" smtClean="0"/>
              <a:t>Framework).</a:t>
            </a:r>
            <a:r>
              <a:rPr lang="en-US" sz="1800" dirty="0"/>
              <a:t> </a:t>
            </a:r>
            <a:endParaRPr lang="en-US" sz="1800" dirty="0" smtClean="0"/>
          </a:p>
          <a:p>
            <a:r>
              <a:rPr lang="en-US" sz="1800" dirty="0" smtClean="0"/>
              <a:t>Note:</a:t>
            </a:r>
          </a:p>
          <a:p>
            <a:pPr lvl="1"/>
            <a:r>
              <a:rPr lang="en-US" sz="1800" b="1" i="1" dirty="0" smtClean="0"/>
              <a:t>When </a:t>
            </a:r>
            <a:r>
              <a:rPr lang="en-US" sz="1800" b="1" i="1" dirty="0"/>
              <a:t>we design an application, first we create the architecture of that application, and MVC plays an important role in the architecture of that particular application</a:t>
            </a:r>
            <a:r>
              <a:rPr lang="en-US" sz="1800" b="1" i="1" dirty="0" smtClean="0"/>
              <a:t>.</a:t>
            </a:r>
          </a:p>
          <a:p>
            <a:pPr lvl="1"/>
            <a:r>
              <a:rPr lang="en-US" sz="1800" b="1" i="1" dirty="0"/>
              <a:t>MVC Design Pattern is basically used to develop interactive applications. An interactive application is an application where there is user interaction involved and based on the user interaction some event handling occurred. </a:t>
            </a:r>
            <a:endParaRPr lang="en-US" sz="1800" b="1" i="1" dirty="0" smtClean="0"/>
          </a:p>
          <a:p>
            <a:pPr lvl="1"/>
            <a:r>
              <a:rPr lang="en-US" sz="1800" b="1" i="1" dirty="0" smtClean="0"/>
              <a:t>MVC </a:t>
            </a:r>
            <a:r>
              <a:rPr lang="en-US" sz="1800" b="1" i="1" dirty="0"/>
              <a:t>is not only used for developing web-based applications but also we can use this MVC design pattern to develop the Desktop or mobile-based application.</a:t>
            </a:r>
            <a:endParaRPr lang="en-US" sz="1800" b="1" i="1"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101318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MVC</a:t>
            </a:r>
            <a:endParaRPr lang="en-IN" dirty="0"/>
          </a:p>
        </p:txBody>
      </p:sp>
      <p:sp>
        <p:nvSpPr>
          <p:cNvPr id="5" name="Content Placeholder 4"/>
          <p:cNvSpPr>
            <a:spLocks noGrp="1"/>
          </p:cNvSpPr>
          <p:nvPr>
            <p:ph sz="quarter" idx="1"/>
          </p:nvPr>
        </p:nvSpPr>
        <p:spPr/>
        <p:txBody>
          <a:bodyPr>
            <a:noAutofit/>
          </a:bodyPr>
          <a:lstStyle/>
          <a:p>
            <a:r>
              <a:rPr lang="en-US" dirty="0" smtClean="0"/>
              <a:t>MVC divides </a:t>
            </a:r>
            <a:r>
              <a:rPr lang="en-US" dirty="0"/>
              <a:t>an application into 3 major components. </a:t>
            </a:r>
            <a:endParaRPr lang="en-US" dirty="0" smtClean="0"/>
          </a:p>
          <a:p>
            <a:r>
              <a:rPr lang="en-US" dirty="0" smtClean="0"/>
              <a:t>They </a:t>
            </a:r>
            <a:r>
              <a:rPr lang="en-US" dirty="0"/>
              <a:t>are Model, View, and Controller. </a:t>
            </a:r>
            <a:endParaRPr lang="en-US" dirty="0" smtClean="0"/>
          </a:p>
          <a:p>
            <a:r>
              <a:rPr lang="en-US" dirty="0" smtClean="0"/>
              <a:t>The </a:t>
            </a:r>
            <a:r>
              <a:rPr lang="en-US" dirty="0"/>
              <a:t>main objective of the MVC design pattern is the separation of concerns. </a:t>
            </a:r>
            <a:endParaRPr lang="en-US" dirty="0" smtClean="0"/>
          </a:p>
          <a:p>
            <a:r>
              <a:rPr lang="en-US" dirty="0" smtClean="0"/>
              <a:t>It </a:t>
            </a:r>
            <a:r>
              <a:rPr lang="en-US" dirty="0"/>
              <a:t>means the domain model and business logic are separated from the user interface (i.e. view). As a result, maintaining and testing the application becomes simpler and easier.</a:t>
            </a:r>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2960062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Model</a:t>
            </a:r>
            <a:endParaRPr lang="en-IN" dirty="0"/>
          </a:p>
        </p:txBody>
      </p:sp>
      <p:sp>
        <p:nvSpPr>
          <p:cNvPr id="5" name="Content Placeholder 4"/>
          <p:cNvSpPr>
            <a:spLocks noGrp="1"/>
          </p:cNvSpPr>
          <p:nvPr>
            <p:ph sz="quarter" idx="1"/>
          </p:nvPr>
        </p:nvSpPr>
        <p:spPr/>
        <p:txBody>
          <a:bodyPr>
            <a:normAutofit fontScale="92500" lnSpcReduction="10000"/>
          </a:bodyPr>
          <a:lstStyle/>
          <a:p>
            <a:r>
              <a:rPr lang="en-US" dirty="0"/>
              <a:t>The Model is the component in the MVC Design pattern which is used to manage that </a:t>
            </a:r>
            <a:r>
              <a:rPr lang="en-US" dirty="0" smtClean="0"/>
              <a:t>data.</a:t>
            </a:r>
          </a:p>
          <a:p>
            <a:r>
              <a:rPr lang="en-US" dirty="0"/>
              <a:t> The Model represents a set of classes that are used to describe the application’s validation logic, business logic, and data access </a:t>
            </a:r>
            <a:r>
              <a:rPr lang="en-US" dirty="0" smtClean="0"/>
              <a:t>logic.</a:t>
            </a:r>
          </a:p>
          <a:p>
            <a:r>
              <a:rPr lang="en-US" dirty="0"/>
              <a:t>Model </a:t>
            </a:r>
            <a:r>
              <a:rPr lang="en-US" dirty="0" smtClean="0"/>
              <a:t>contains </a:t>
            </a:r>
            <a:r>
              <a:rPr lang="en-US" dirty="0"/>
              <a:t>a set of classes that is used to represent the data and also contains the logic to manage those data</a:t>
            </a:r>
            <a:r>
              <a:rPr lang="en-US" dirty="0" smtClean="0"/>
              <a:t>.</a:t>
            </a:r>
          </a:p>
          <a:p>
            <a:r>
              <a:rPr lang="en-US" dirty="0"/>
              <a:t>example, the Student class is the class that is used to represent the data. The </a:t>
            </a:r>
            <a:r>
              <a:rPr lang="en-US" dirty="0" smtClean="0"/>
              <a:t>StudentRepository </a:t>
            </a:r>
            <a:r>
              <a:rPr lang="en-US" dirty="0"/>
              <a:t>class is the class that is used to manage the Student data.</a:t>
            </a:r>
            <a:endParaRPr lang="en-US" sz="2000" dirty="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475124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View</a:t>
            </a:r>
            <a:endParaRPr lang="en-IN" dirty="0"/>
          </a:p>
        </p:txBody>
      </p:sp>
      <p:sp>
        <p:nvSpPr>
          <p:cNvPr id="5" name="Content Placeholder 4"/>
          <p:cNvSpPr>
            <a:spLocks noGrp="1"/>
          </p:cNvSpPr>
          <p:nvPr>
            <p:ph sz="quarter" idx="1"/>
          </p:nvPr>
        </p:nvSpPr>
        <p:spPr/>
        <p:txBody>
          <a:bodyPr>
            <a:normAutofit/>
          </a:bodyPr>
          <a:lstStyle/>
          <a:p>
            <a:r>
              <a:rPr lang="en-US" dirty="0"/>
              <a:t>The view component in the MVC Design pattern is used </a:t>
            </a:r>
            <a:r>
              <a:rPr lang="en-US" dirty="0" smtClean="0"/>
              <a:t>represent </a:t>
            </a:r>
            <a:r>
              <a:rPr lang="en-US" dirty="0"/>
              <a:t>the model data as a user interface with which the end-user can interact. </a:t>
            </a:r>
            <a:endParaRPr lang="en-US" dirty="0" smtClean="0"/>
          </a:p>
          <a:p>
            <a:r>
              <a:rPr lang="en-US" dirty="0" smtClean="0"/>
              <a:t>view </a:t>
            </a:r>
            <a:r>
              <a:rPr lang="en-US" dirty="0"/>
              <a:t>is used to render the domain data (i.e. business data) which is provided to it by the controller</a:t>
            </a:r>
            <a:r>
              <a:rPr lang="en-US" dirty="0" smtClean="0"/>
              <a:t>.</a:t>
            </a:r>
          </a:p>
          <a:p>
            <a:r>
              <a:rPr lang="en-US" dirty="0"/>
              <a:t>Views are basically the HTML pages that get rendered into the browser of the client.</a:t>
            </a:r>
            <a:endParaRPr lang="en-US" sz="2000" dirty="0"/>
          </a:p>
          <a:p>
            <a:endParaRPr lang="en-US" sz="2000" dirty="0" smtClean="0"/>
          </a:p>
          <a:p>
            <a:endParaRPr lang="en-US" sz="2000" dirty="0"/>
          </a:p>
        </p:txBody>
      </p:sp>
    </p:spTree>
    <p:extLst>
      <p:ext uri="{BB962C8B-B14F-4D97-AF65-F5344CB8AC3E}">
        <p14:creationId xmlns:p14="http://schemas.microsoft.com/office/powerpoint/2010/main" val="132406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Controller</a:t>
            </a:r>
            <a:endParaRPr lang="en-US" dirty="0"/>
          </a:p>
        </p:txBody>
      </p:sp>
      <p:sp>
        <p:nvSpPr>
          <p:cNvPr id="5" name="Content Placeholder 4"/>
          <p:cNvSpPr>
            <a:spLocks noGrp="1"/>
          </p:cNvSpPr>
          <p:nvPr>
            <p:ph sz="quarter" idx="1"/>
          </p:nvPr>
        </p:nvSpPr>
        <p:spPr/>
        <p:txBody>
          <a:bodyPr>
            <a:normAutofit/>
          </a:bodyPr>
          <a:lstStyle/>
          <a:p>
            <a:r>
              <a:rPr lang="en-US" sz="1800" dirty="0"/>
              <a:t>The Controller is the component in an MVC application that is used to handle the incoming HTTP </a:t>
            </a:r>
            <a:r>
              <a:rPr lang="en-US" sz="1800" dirty="0" smtClean="0"/>
              <a:t>Request.</a:t>
            </a:r>
          </a:p>
          <a:p>
            <a:r>
              <a:rPr lang="en-US" sz="1800" dirty="0"/>
              <a:t>A Controller is a .cs (for C# language) file which has some methods called Action Methods. When a request comes on the controller, it is the action method of the controller which will handle those requests</a:t>
            </a:r>
            <a:r>
              <a:rPr lang="en-US" sz="1800" dirty="0" smtClean="0"/>
              <a:t>.</a:t>
            </a:r>
          </a:p>
          <a:p>
            <a:r>
              <a:rPr lang="en-US" sz="1800" dirty="0" smtClean="0"/>
              <a:t>based </a:t>
            </a:r>
            <a:r>
              <a:rPr lang="en-US" sz="1800" dirty="0"/>
              <a:t>on the user action, the respective controller will work with the model and view and then sends the response back to the user who initially made the </a:t>
            </a:r>
            <a:r>
              <a:rPr lang="en-US" sz="1800" dirty="0" smtClean="0"/>
              <a:t>request.</a:t>
            </a:r>
          </a:p>
          <a:p>
            <a:r>
              <a:rPr lang="en-US" sz="1800" dirty="0" smtClean="0"/>
              <a:t>So</a:t>
            </a:r>
            <a:r>
              <a:rPr lang="en-US" sz="1800" dirty="0"/>
              <a:t>, it is the one that will interact with both the </a:t>
            </a:r>
            <a:r>
              <a:rPr lang="en-US" sz="1800" dirty="0" smtClean="0"/>
              <a:t>models 	and </a:t>
            </a:r>
            <a:r>
              <a:rPr lang="en-US" sz="1800" dirty="0"/>
              <a:t>views to control the flow of application execution. </a:t>
            </a:r>
            <a:endParaRPr lang="en-US" sz="1800" dirty="0" smtClean="0"/>
          </a:p>
          <a:p>
            <a:r>
              <a:rPr lang="en-US" sz="1800" dirty="0"/>
              <a:t>The Controllers are used to manage the overall flow of the application. </a:t>
            </a:r>
            <a:endParaRPr lang="en-US" sz="1800" dirty="0"/>
          </a:p>
          <a:p>
            <a:r>
              <a:rPr lang="en-US" sz="1800" b="1" i="1" dirty="0" smtClean="0"/>
              <a:t>Note</a:t>
            </a:r>
            <a:r>
              <a:rPr lang="en-US" sz="1800" b="1" i="1" dirty="0"/>
              <a:t>: In the MVC design pattern both the Controller and View depend on the Model. But the Model never depends on either view or controller. This is one of the main reasons for the separation of concerns. This separation of concerns allows us to build the model and test independently of the visual presentation.</a:t>
            </a:r>
            <a:endParaRPr lang="en-US" sz="1800" b="1" i="1" dirty="0" smtClean="0"/>
          </a:p>
        </p:txBody>
      </p:sp>
    </p:spTree>
    <p:extLst>
      <p:ext uri="{BB962C8B-B14F-4D97-AF65-F5344CB8AC3E}">
        <p14:creationId xmlns:p14="http://schemas.microsoft.com/office/powerpoint/2010/main" val="422610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Where MVC is used in the real-time three-layer application?</a:t>
            </a:r>
            <a:endParaRPr lang="en-US" dirty="0"/>
          </a:p>
        </p:txBody>
      </p:sp>
      <p:sp>
        <p:nvSpPr>
          <p:cNvPr id="5" name="Content Placeholder 4"/>
          <p:cNvSpPr>
            <a:spLocks noGrp="1"/>
          </p:cNvSpPr>
          <p:nvPr>
            <p:ph sz="quarter" idx="1"/>
          </p:nvPr>
        </p:nvSpPr>
        <p:spPr>
          <a:xfrm>
            <a:off x="380873" y="1803400"/>
            <a:ext cx="8153400" cy="4495800"/>
          </a:xfrm>
        </p:spPr>
        <p:txBody>
          <a:bodyPr>
            <a:normAutofit/>
          </a:bodyPr>
          <a:lstStyle/>
          <a:p>
            <a:pPr fontAlgn="base"/>
            <a:r>
              <a:rPr lang="en-US" sz="1500" dirty="0"/>
              <a:t>In general, a real-time application may consist of the following layers</a:t>
            </a:r>
          </a:p>
          <a:p>
            <a:pPr fontAlgn="base"/>
            <a:r>
              <a:rPr lang="en-US" sz="1500" b="1" dirty="0"/>
              <a:t>Presentation Layer:</a:t>
            </a:r>
            <a:r>
              <a:rPr lang="en-US" sz="1500" dirty="0"/>
              <a:t> This layer is responsible for interacting with the user.</a:t>
            </a:r>
          </a:p>
          <a:p>
            <a:pPr fontAlgn="base"/>
            <a:r>
              <a:rPr lang="en-US" sz="1500" b="1" dirty="0"/>
              <a:t>Business Layer:</a:t>
            </a:r>
            <a:r>
              <a:rPr lang="en-US" sz="1500" dirty="0"/>
              <a:t> This layer is responsible for implementing the core business logic of the application.</a:t>
            </a:r>
          </a:p>
          <a:p>
            <a:pPr fontAlgn="base"/>
            <a:r>
              <a:rPr lang="en-US" sz="1500" b="1" dirty="0"/>
              <a:t>Data Access Layer:</a:t>
            </a:r>
            <a:r>
              <a:rPr lang="en-US" sz="1500" dirty="0"/>
              <a:t> This layer is responsible for interacting with the database to perform the CRUD operations.</a:t>
            </a:r>
          </a:p>
          <a:p>
            <a:pPr fontAlgn="base"/>
            <a:r>
              <a:rPr lang="en-US" sz="1500" dirty="0"/>
              <a:t>The MVC design pattern is basically used to implement the Presentation Layer of the application. Please have a look at the following diagram</a:t>
            </a:r>
            <a:r>
              <a:rPr lang="en-US" sz="1500" dirty="0" smtClean="0"/>
              <a:t>.</a:t>
            </a:r>
          </a:p>
          <a:p>
            <a:pPr fontAlgn="base"/>
            <a:endParaRPr lang="en-US" sz="1500" dirty="0"/>
          </a:p>
          <a:p>
            <a:endParaRPr lang="en-US" sz="1800" b="1" i="1" dirty="0" smtClean="0"/>
          </a:p>
        </p:txBody>
      </p:sp>
      <p:pic>
        <p:nvPicPr>
          <p:cNvPr id="7" name="Picture 4" descr="Where MVC is used in the real-time three-layer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 y="4051300"/>
            <a:ext cx="71913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16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The ASP.NET Core MVC is a lightweight, open-source, highly testable presentation </a:t>
            </a:r>
            <a:r>
              <a:rPr lang="en-US" dirty="0" smtClean="0"/>
              <a:t>framework.</a:t>
            </a:r>
          </a:p>
          <a:p>
            <a:r>
              <a:rPr lang="en-US" dirty="0" smtClean="0"/>
              <a:t>Asp .NET Core MVC  </a:t>
            </a:r>
            <a:r>
              <a:rPr lang="en-US" dirty="0"/>
              <a:t>is used for building web apps and Web APIs using the Model-View-Controller (MVC) design pattern</a:t>
            </a:r>
            <a:r>
              <a:rPr lang="en-US" dirty="0" smtClean="0"/>
              <a:t>.</a:t>
            </a:r>
          </a:p>
          <a:p>
            <a:r>
              <a:rPr lang="en-US" dirty="0"/>
              <a:t>MVC is a design pattern and ASP.NET Core MVC is the framework that is based on MVC Design Pattern</a:t>
            </a:r>
            <a:r>
              <a:rPr lang="en-US" dirty="0" smtClean="0"/>
              <a:t>.</a:t>
            </a:r>
          </a:p>
          <a:p>
            <a:r>
              <a:rPr lang="en-US" dirty="0"/>
              <a:t>The ASP.NET Core MVC Framework provides us with a patterns-based way to develop dynamic websites and web apps with a clean separation of concerns</a:t>
            </a:r>
            <a:r>
              <a:rPr lang="en-US" dirty="0" smtClean="0"/>
              <a:t>.</a:t>
            </a:r>
          </a:p>
          <a:p>
            <a:r>
              <a:rPr lang="en-US" dirty="0" smtClean="0"/>
              <a:t>The </a:t>
            </a:r>
            <a:r>
              <a:rPr lang="en-US" dirty="0"/>
              <a:t>ASP.NET Core MVC framework provides us the full control over the mark-up. It also supports for Test-Driven Development and also uses the latest web standards.</a:t>
            </a:r>
            <a:endParaRPr lang="en-US" dirty="0" smtClean="0"/>
          </a:p>
          <a:p>
            <a:endParaRPr lang="en-US" sz="1800" b="1" i="1" dirty="0" smtClean="0"/>
          </a:p>
        </p:txBody>
      </p:sp>
    </p:spTree>
    <p:extLst>
      <p:ext uri="{BB962C8B-B14F-4D97-AF65-F5344CB8AC3E}">
        <p14:creationId xmlns:p14="http://schemas.microsoft.com/office/powerpoint/2010/main" val="4265628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smtClean="0"/>
              <a:t>Request Processing in ASP.NET </a:t>
            </a:r>
            <a:r>
              <a:rPr lang="en-US" b="1" dirty="0"/>
              <a:t>Core MVC</a:t>
            </a:r>
            <a:endParaRPr lang="en-US" dirty="0"/>
          </a:p>
        </p:txBody>
      </p:sp>
      <p:pic>
        <p:nvPicPr>
          <p:cNvPr id="2054" name="Picture 6" descr="ASP.NET Core MVC application"/>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0412" y="2519362"/>
            <a:ext cx="7858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58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70000" lnSpcReduction="20000"/>
          </a:bodyPr>
          <a:lstStyle/>
          <a:p>
            <a:pPr fontAlgn="base"/>
            <a:r>
              <a:rPr lang="en-US" dirty="0"/>
              <a:t>The controller is the component in the MVC design pattern, who actually handles the incoming request. In order to handle the request, the controller components do several things are as follows. The controller component creates the model that is required by a view. The model is the component in the MVC design pattern which basically contains classes that are used to store the domain data or you can say business data. </a:t>
            </a:r>
          </a:p>
          <a:p>
            <a:pPr fontAlgn="base"/>
            <a:r>
              <a:rPr lang="en-US" dirty="0"/>
              <a:t>In the MVC design pattern, the Model component also contains the required logic in order to retrieve the data from a database. Once the model created by the controller, then the controller selects a view to render the domain data or model data. While selecting a view, it is also the responsibility of the controller to pass the model data.</a:t>
            </a:r>
          </a:p>
          <a:p>
            <a:pPr fontAlgn="base"/>
            <a:r>
              <a:rPr lang="en-US" dirty="0"/>
              <a:t>In the MVC design pattern, the only responsibility of view is to render the model data. So, in MVC, the view is the component whose responsibility is to generate the necessary HTML in order to render the model data. Once the HTML is generated by the view, then that HTML is then sent to the client over the network, who initially made the request.</a:t>
            </a:r>
          </a:p>
          <a:p>
            <a:endParaRPr lang="en-US" sz="1800" b="1" i="1" dirty="0" smtClean="0"/>
          </a:p>
        </p:txBody>
      </p:sp>
    </p:spTree>
    <p:extLst>
      <p:ext uri="{BB962C8B-B14F-4D97-AF65-F5344CB8AC3E}">
        <p14:creationId xmlns:p14="http://schemas.microsoft.com/office/powerpoint/2010/main" val="3409614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3604</TotalTime>
  <Words>520</Words>
  <Application>Microsoft Office PowerPoint</Application>
  <PresentationFormat>On-screen Show (4:3)</PresentationFormat>
  <Paragraphs>72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Tw Cen MT</vt:lpstr>
      <vt:lpstr>Wingdings</vt:lpstr>
      <vt:lpstr>Wingdings 2</vt:lpstr>
      <vt:lpstr>Median</vt:lpstr>
      <vt:lpstr>MVC</vt:lpstr>
      <vt:lpstr>MVC</vt:lpstr>
      <vt:lpstr>Model</vt:lpstr>
      <vt:lpstr>View</vt:lpstr>
      <vt:lpstr>Controller</vt:lpstr>
      <vt:lpstr>Where MVC is used in the real-time three-layer application?</vt:lpstr>
      <vt:lpstr>ASP.NET Core MVC</vt:lpstr>
      <vt:lpstr>Request Processing in ASP.NET Core MVC</vt:lpstr>
      <vt:lpstr>ASP.NET Core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90</cp:revision>
  <dcterms:created xsi:type="dcterms:W3CDTF">2006-08-16T00:00:00Z</dcterms:created>
  <dcterms:modified xsi:type="dcterms:W3CDTF">2020-12-17T03:06:26Z</dcterms:modified>
</cp:coreProperties>
</file>