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9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B3725A-DC11-4ECC-AAAC-F1B32B54346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ACFA61-162F-4F36-8AEF-B311815BA9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0155-78DC-43FF-97CC-DAB3A7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6AB8-31DB-4F0C-8849-90A6AD80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UI Component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Provides us with component to build rich user interfaces in a quick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 of Google’s material design specification.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7B941-9C93-43BE-9867-402C575A2C2C}"/>
              </a:ext>
            </a:extLst>
          </p:cNvPr>
          <p:cNvSpPr/>
          <p:nvPr/>
        </p:nvSpPr>
        <p:spPr>
          <a:xfrm>
            <a:off x="1773716" y="3429000"/>
            <a:ext cx="2258457" cy="8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5A8A9-3B85-412E-91C8-21759A62AEAB}"/>
              </a:ext>
            </a:extLst>
          </p:cNvPr>
          <p:cNvSpPr/>
          <p:nvPr/>
        </p:nvSpPr>
        <p:spPr>
          <a:xfrm>
            <a:off x="5013409" y="3429000"/>
            <a:ext cx="2258457" cy="8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FA148-35A6-4FED-9101-3E89B7AA8C4E}"/>
              </a:ext>
            </a:extLst>
          </p:cNvPr>
          <p:cNvSpPr/>
          <p:nvPr/>
        </p:nvSpPr>
        <p:spPr>
          <a:xfrm>
            <a:off x="1773715" y="5012266"/>
            <a:ext cx="2258457" cy="8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MaterialUI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B63C5-5BC4-42EC-916A-428D65C0E283}"/>
              </a:ext>
            </a:extLst>
          </p:cNvPr>
          <p:cNvSpPr/>
          <p:nvPr/>
        </p:nvSpPr>
        <p:spPr>
          <a:xfrm>
            <a:off x="5013409" y="5012266"/>
            <a:ext cx="2258457" cy="8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Material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0E25AFA-97FA-47B7-966D-DED2EC041B4C}"/>
              </a:ext>
            </a:extLst>
          </p:cNvPr>
          <p:cNvSpPr/>
          <p:nvPr/>
        </p:nvSpPr>
        <p:spPr>
          <a:xfrm>
            <a:off x="2666082" y="4263528"/>
            <a:ext cx="440675" cy="748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7E783C-B861-4DED-808E-741DDE8BC67E}"/>
              </a:ext>
            </a:extLst>
          </p:cNvPr>
          <p:cNvSpPr/>
          <p:nvPr/>
        </p:nvSpPr>
        <p:spPr>
          <a:xfrm>
            <a:off x="5922299" y="4263528"/>
            <a:ext cx="440675" cy="748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0155-78DC-43FF-97CC-DAB3A7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6AB8-31DB-4F0C-8849-90A6AD80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Basic Knowledge of Angular</a:t>
            </a:r>
          </a:p>
        </p:txBody>
      </p:sp>
    </p:spTree>
    <p:extLst>
      <p:ext uri="{BB962C8B-B14F-4D97-AF65-F5344CB8AC3E}">
        <p14:creationId xmlns:p14="http://schemas.microsoft.com/office/powerpoint/2010/main" val="183932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0155-78DC-43FF-97CC-DAB3A7F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6AB8-31DB-4F0C-8849-90A6AD80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 angular material to an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Components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Buttons and Indicators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Navigation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Form Controls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Popups and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Data Tables.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29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1785</TotalTime>
  <Words>64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Angular Material Design</vt:lpstr>
      <vt:lpstr>Prerequisites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Material Design</dc:title>
  <dc:creator>San San</dc:creator>
  <cp:lastModifiedBy>San San</cp:lastModifiedBy>
  <cp:revision>2</cp:revision>
  <dcterms:created xsi:type="dcterms:W3CDTF">2022-02-03T11:51:37Z</dcterms:created>
  <dcterms:modified xsi:type="dcterms:W3CDTF">2022-02-07T15:46:09Z</dcterms:modified>
</cp:coreProperties>
</file>