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3D21-16B9-4A4D-BF8D-3335BA3D519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7C1A-FCAE-4E7F-9183-9829ABCE37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55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3D21-16B9-4A4D-BF8D-3335BA3D519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7C1A-FCAE-4E7F-9183-9829ABCE3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2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3D21-16B9-4A4D-BF8D-3335BA3D519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7C1A-FCAE-4E7F-9183-9829ABCE3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6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3D21-16B9-4A4D-BF8D-3335BA3D519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7C1A-FCAE-4E7F-9183-9829ABCE3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43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3D21-16B9-4A4D-BF8D-3335BA3D519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7C1A-FCAE-4E7F-9183-9829ABCE37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65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3D21-16B9-4A4D-BF8D-3335BA3D519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7C1A-FCAE-4E7F-9183-9829ABCE3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3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3D21-16B9-4A4D-BF8D-3335BA3D519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7C1A-FCAE-4E7F-9183-9829ABCE3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0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3D21-16B9-4A4D-BF8D-3335BA3D519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7C1A-FCAE-4E7F-9183-9829ABCE3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5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3D21-16B9-4A4D-BF8D-3335BA3D519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7C1A-FCAE-4E7F-9183-9829ABCE3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3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02F3D21-16B9-4A4D-BF8D-3335BA3D519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C97C1A-FCAE-4E7F-9183-9829ABCE3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3D21-16B9-4A4D-BF8D-3335BA3D519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7C1A-FCAE-4E7F-9183-9829ABCE3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0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2F3D21-16B9-4A4D-BF8D-3335BA3D519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C97C1A-FCAE-4E7F-9183-9829ABCE37C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7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4CF5EA-34D8-4D13-2E33-1A278F7D1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85" y="555171"/>
            <a:ext cx="10895472" cy="558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9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D937C5-FFD3-8EA8-0701-509DA7737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8" y="478971"/>
            <a:ext cx="11771261" cy="55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4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C60513-0639-7591-A328-8DE78535F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2" y="435428"/>
            <a:ext cx="11580529" cy="564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7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5523B3-CD8E-BCDF-6100-34F31D8F0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14" y="489857"/>
            <a:ext cx="11676729" cy="564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1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4542AF-DBE3-BCE3-580F-B8300F8D2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63" y="478971"/>
            <a:ext cx="11233408" cy="569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38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AD4D5E-3218-2900-8E5E-63C2E8C41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69" y="544285"/>
            <a:ext cx="11432388" cy="543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3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D3A259-0F63-BFB9-2356-CF910A710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94" y="478970"/>
            <a:ext cx="12027205" cy="547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147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 San</dc:creator>
  <cp:lastModifiedBy>San San</cp:lastModifiedBy>
  <cp:revision>1</cp:revision>
  <dcterms:created xsi:type="dcterms:W3CDTF">2023-07-12T08:48:51Z</dcterms:created>
  <dcterms:modified xsi:type="dcterms:W3CDTF">2023-07-12T09:11:46Z</dcterms:modified>
</cp:coreProperties>
</file>