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8F1B22-B02A-726D-F999-B152EEAC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BF47F-A47B-D42E-D91B-9C0EE6B1E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50C8CE-217B-BD14-CA8C-0C14A2D37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0EA1EE-E9EE-158D-C73A-9552508BD3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C2755-6396-746F-49D0-253FCB7ED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265360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2FDD2-02AD-C03F-BA62-A44CEAFC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812CDF-9AE6-D5EA-255E-C34AF6EB8B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D94FC1-D3F9-29BD-05EF-C7D7C789E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16845-817C-DDCC-83E5-F052375A9D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006E-4C3E-0746-9411-70581B780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600368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Angular Routing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Routing lets your Angular app </a:t>
            </a:r>
            <a:r>
              <a:rPr lang="en-US" b="1" dirty="0"/>
              <a:t>navigate between different views/components</a:t>
            </a:r>
            <a:r>
              <a:rPr lang="en-US" dirty="0"/>
              <a:t> without reloading the whole page — making it a </a:t>
            </a:r>
            <a:r>
              <a:rPr lang="en-US" b="1" dirty="0"/>
              <a:t>Single Page Application (SPA)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48206-C210-36FC-4E63-CD9109A0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806B6D-16CF-BA57-7A39-18C83621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Building Blocks in Modern Angular Routing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B8FFE9-8823-9723-093A-347FD29BAE7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 </a:t>
            </a:r>
            <a:r>
              <a:rPr lang="en-US" sz="2000" b="1" dirty="0"/>
              <a:t>standalone Angular apps</a:t>
            </a:r>
            <a:r>
              <a:rPr lang="en-US" sz="2000" dirty="0"/>
              <a:t>, routing uses:</a:t>
            </a:r>
          </a:p>
          <a:p>
            <a:r>
              <a:rPr lang="en-US" sz="2000" b="1" dirty="0"/>
              <a:t>Routes: array</a:t>
            </a:r>
            <a:r>
              <a:rPr lang="en-US" sz="2000" dirty="0"/>
              <a:t> → Defines paths and which component to load.</a:t>
            </a:r>
          </a:p>
          <a:p>
            <a:r>
              <a:rPr lang="en-US" sz="2000" b="1" dirty="0" err="1"/>
              <a:t>provideRouter</a:t>
            </a:r>
            <a:r>
              <a:rPr lang="en-US" sz="2000" b="1" dirty="0"/>
              <a:t>() </a:t>
            </a:r>
            <a:r>
              <a:rPr lang="en-US" sz="2000" dirty="0"/>
              <a:t>→ Configures routing in </a:t>
            </a:r>
            <a:r>
              <a:rPr lang="en-US" sz="2000" dirty="0" err="1"/>
              <a:t>app.config.ts</a:t>
            </a:r>
            <a:endParaRPr lang="en-US" sz="2000" dirty="0"/>
          </a:p>
          <a:p>
            <a:r>
              <a:rPr lang="en-US" sz="2000" b="1" dirty="0" err="1"/>
              <a:t>RouterOutlet</a:t>
            </a:r>
            <a:r>
              <a:rPr lang="en-US" sz="2000" dirty="0"/>
              <a:t> → Placeholder in HTML where the routed component appears.</a:t>
            </a:r>
          </a:p>
          <a:p>
            <a:r>
              <a:rPr lang="en-US" sz="2000" b="1" dirty="0" err="1"/>
              <a:t>routerLink</a:t>
            </a:r>
            <a:r>
              <a:rPr lang="en-US" sz="2000" dirty="0"/>
              <a:t> → Directive for navigation.</a:t>
            </a:r>
          </a:p>
          <a:p>
            <a:r>
              <a:rPr lang="en-US" sz="2000" b="1" dirty="0"/>
              <a:t>Router</a:t>
            </a:r>
            <a:r>
              <a:rPr lang="en-US" sz="2000" dirty="0"/>
              <a:t> </a:t>
            </a:r>
            <a:r>
              <a:rPr lang="en-US" sz="2000" b="1" dirty="0"/>
              <a:t>service</a:t>
            </a:r>
            <a:r>
              <a:rPr lang="en-US" sz="2000" dirty="0"/>
              <a:t> → Navigate programmatically.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87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EA6E0-B566-C580-E284-5218AD06C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DE911-5DA7-FF20-BB52-8EE90A6C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Modern Routing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6C368B-518C-3484-9815-1D5AB2797D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B4185F-3B9A-B473-2F50-4E0165746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852605"/>
              </p:ext>
            </p:extLst>
          </p:nvPr>
        </p:nvGraphicFramePr>
        <p:xfrm>
          <a:off x="534924" y="1828800"/>
          <a:ext cx="8308848" cy="321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676">
                  <a:extLst>
                    <a:ext uri="{9D8B030D-6E8A-4147-A177-3AD203B41FA5}">
                      <a16:colId xmlns:a16="http://schemas.microsoft.com/office/drawing/2014/main" val="225347177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252194236"/>
                    </a:ext>
                  </a:extLst>
                </a:gridCol>
                <a:gridCol w="3585972">
                  <a:extLst>
                    <a:ext uri="{9D8B030D-6E8A-4147-A177-3AD203B41FA5}">
                      <a16:colId xmlns:a16="http://schemas.microsoft.com/office/drawing/2014/main" val="11799986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903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Lazy Loading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Load routes/components only when needed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{ path: 'admin', loadComponent: () =&gt; import('./admin/admin.component').then(m =&gt; m.AdminComponent)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535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Route Parameters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 data in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{ path: 'user/:id', component: UserComponent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602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Guards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 access to routes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canActivate: [AuthGuard]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6996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Resolvers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Fetch data before route loads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resolve: { user: </a:t>
                      </a:r>
                      <a:r>
                        <a:rPr lang="en-US" dirty="0" err="1"/>
                        <a:t>UserResolver</a:t>
                      </a:r>
                      <a:r>
                        <a:rPr lang="en-US" dirty="0"/>
                        <a:t>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54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5940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9023</TotalTime>
  <Words>185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Angular Routing</vt:lpstr>
      <vt:lpstr>Key Building Blocks in Modern Angular Routing</vt:lpstr>
      <vt:lpstr>Modern Routing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429</cp:revision>
  <dcterms:created xsi:type="dcterms:W3CDTF">2006-08-16T00:00:00Z</dcterms:created>
  <dcterms:modified xsi:type="dcterms:W3CDTF">2025-08-06T03:09:34Z</dcterms:modified>
</cp:coreProperties>
</file>