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35BCB-4FCD-6E3A-3A0F-0D9FB950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B2774-9723-7E22-3A71-FFFEFC871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519A1-BEDE-BE5B-187C-CD066C561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31887-5A80-A0E3-8266-44288595C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6546-3A1D-32F4-F99F-D4F91849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6957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b="1" dirty="0"/>
              <a:t>Angular</a:t>
            </a:r>
            <a:r>
              <a:rPr lang="en-US" sz="2000" dirty="0"/>
              <a:t>, a </a:t>
            </a:r>
            <a:r>
              <a:rPr lang="en-US" sz="2000" b="1" dirty="0"/>
              <a:t>service</a:t>
            </a:r>
            <a:r>
              <a:rPr lang="en-US" sz="2000" dirty="0"/>
              <a:t> is a </a:t>
            </a:r>
            <a:r>
              <a:rPr lang="en-US" sz="2000" b="1" dirty="0"/>
              <a:t>reusable TypeScript class</a:t>
            </a:r>
            <a:r>
              <a:rPr lang="en-US" sz="2000" dirty="0"/>
              <a:t> used to </a:t>
            </a:r>
            <a:r>
              <a:rPr lang="en-US" sz="2000" b="1" dirty="0"/>
              <a:t>encapsulate business logic</a:t>
            </a:r>
            <a:r>
              <a:rPr lang="en-US" sz="2000" dirty="0"/>
              <a:t>, </a:t>
            </a:r>
            <a:r>
              <a:rPr lang="en-US" sz="2000" b="1" dirty="0"/>
              <a:t>share data</a:t>
            </a:r>
            <a:r>
              <a:rPr lang="en-US" sz="2000" dirty="0"/>
              <a:t>, or </a:t>
            </a:r>
            <a:r>
              <a:rPr lang="en-US" sz="2000" b="1" dirty="0"/>
              <a:t>interact with APIs</a:t>
            </a:r>
            <a:r>
              <a:rPr lang="en-US" sz="2000" dirty="0"/>
              <a:t> across components.</a:t>
            </a:r>
          </a:p>
          <a:p>
            <a:r>
              <a:rPr lang="en-US" sz="2000" dirty="0"/>
              <a:t>Why Use Services?</a:t>
            </a:r>
          </a:p>
          <a:p>
            <a:r>
              <a:rPr lang="en-US" sz="2000" dirty="0"/>
              <a:t>Separate concerns (e.g., keep API logic out of components)</a:t>
            </a:r>
          </a:p>
          <a:p>
            <a:r>
              <a:rPr lang="en-US" sz="2000" dirty="0"/>
              <a:t>Share data between components</a:t>
            </a:r>
          </a:p>
          <a:p>
            <a:r>
              <a:rPr lang="en-US" sz="2000" dirty="0"/>
              <a:t>Write reusable business logic</a:t>
            </a:r>
          </a:p>
          <a:p>
            <a:r>
              <a:rPr lang="en-US" sz="2000" dirty="0"/>
              <a:t>Improve testability and maintainability</a:t>
            </a:r>
          </a:p>
          <a:p>
            <a:r>
              <a:rPr lang="en-US" sz="2000" dirty="0"/>
              <a:t>Features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5F304A-2A0A-6970-65C2-C01B394DF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35226"/>
              </p:ext>
            </p:extLst>
          </p:nvPr>
        </p:nvGraphicFramePr>
        <p:xfrm>
          <a:off x="612648" y="4734560"/>
          <a:ext cx="8153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3129818193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203590986"/>
                    </a:ext>
                  </a:extLst>
                </a:gridCol>
              </a:tblGrid>
              <a:tr h="344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696754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@Injectable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Decorator to define a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048118"/>
                  </a:ext>
                </a:extLst>
              </a:tr>
              <a:tr h="5941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providedIn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Scope of the service ('root'/module/component)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11695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Dependency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Injected where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4463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Services can be shared across 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616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AE091-D4A3-BCD2-E42A-D20888F6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24000-72AE-91E4-AE22-5DF52079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A521AB-D759-EBCD-6ECF-C7CDA1EBEE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Use Cases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BCA4CF-9289-1C60-59E1-3A24FD57F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50462"/>
              </p:ext>
            </p:extLst>
          </p:nvPr>
        </p:nvGraphicFramePr>
        <p:xfrm>
          <a:off x="612648" y="2316480"/>
          <a:ext cx="7769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752">
                  <a:extLst>
                    <a:ext uri="{9D8B030D-6E8A-4147-A177-3AD203B41FA5}">
                      <a16:colId xmlns:a16="http://schemas.microsoft.com/office/drawing/2014/main" val="49910633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45574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74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API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Fetching or posting data using HttpClient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76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Shared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Holding state across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8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Business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Centralizing calculation or processing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7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Utility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Date formatters, data transformers,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56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Auth/Guards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Handling login status, tokens, route guards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282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88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8677</TotalTime>
  <Words>152</Words>
  <Application>Microsoft Office PowerPoint</Application>
  <PresentationFormat>On-screen Show (4:3)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Angular Services</vt:lpstr>
      <vt:lpstr>Angular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420</cp:revision>
  <dcterms:created xsi:type="dcterms:W3CDTF">2006-08-16T00:00:00Z</dcterms:created>
  <dcterms:modified xsi:type="dcterms:W3CDTF">2025-08-07T15:41:18Z</dcterms:modified>
</cp:coreProperties>
</file>