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9" r:id="rId4"/>
    <p:sldId id="310" r:id="rId5"/>
    <p:sldId id="311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pi-management/private-endpoint" TargetMode="External"/><Relationship Id="rId13" Type="http://schemas.openxmlformats.org/officeDocument/2006/relationships/hyperlink" Target="https://learn.microsoft.com/en-us/azure/api-management/api-management-howto-protect-backend-with-aad" TargetMode="External"/><Relationship Id="rId18" Type="http://schemas.openxmlformats.org/officeDocument/2006/relationships/hyperlink" Target="https://learn.microsoft.com/en-us/azure/api-management/how-to-configure-service-fabric-backend" TargetMode="External"/><Relationship Id="rId3" Type="http://schemas.openxmlformats.org/officeDocument/2006/relationships/hyperlink" Target="https://learn.microsoft.com/en-us/azure/api-management/api-management-howto-mutual-certificates" TargetMode="External"/><Relationship Id="rId7" Type="http://schemas.openxmlformats.org/officeDocument/2006/relationships/hyperlink" Target="https://learn.microsoft.com/en-us/azure/api-management/virtual-network-concepts" TargetMode="External"/><Relationship Id="rId12" Type="http://schemas.openxmlformats.org/officeDocument/2006/relationships/hyperlink" Target="https://learn.microsoft.com/en-us/azure/api-management/api-management-howto-aad" TargetMode="External"/><Relationship Id="rId17" Type="http://schemas.openxmlformats.org/officeDocument/2006/relationships/hyperlink" Target="https://learn.microsoft.com/en-us/azure/api-management/import-app-service-as-api" TargetMode="External"/><Relationship Id="rId2" Type="http://schemas.openxmlformats.org/officeDocument/2006/relationships/hyperlink" Target="https://learn.microsoft.com/en-us/azure/key-vault/general/overview" TargetMode="External"/><Relationship Id="rId16" Type="http://schemas.openxmlformats.org/officeDocument/2006/relationships/hyperlink" Target="https://learn.microsoft.com/en-us/azure/api-management/import-logic-app-as-ap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earn.microsoft.com/en-us/azure/api-management/api-management-howto-app-insights" TargetMode="External"/><Relationship Id="rId11" Type="http://schemas.openxmlformats.org/officeDocument/2006/relationships/hyperlink" Target="https://learn.microsoft.com/en-us/azure/api-management/protect-with-ddos-protection" TargetMode="External"/><Relationship Id="rId5" Type="http://schemas.openxmlformats.org/officeDocument/2006/relationships/hyperlink" Target="https://learn.microsoft.com/en-us/azure/api-management/api-management-howto-use-azure-monitor" TargetMode="External"/><Relationship Id="rId15" Type="http://schemas.openxmlformats.org/officeDocument/2006/relationships/hyperlink" Target="https://learn.microsoft.com/en-us/azure/api-management/import-function-app-as-api" TargetMode="External"/><Relationship Id="rId10" Type="http://schemas.openxmlformats.org/officeDocument/2006/relationships/hyperlink" Target="https://learn.microsoft.com/en-us/azure/api-management/protect-with-defender-for-apis" TargetMode="External"/><Relationship Id="rId4" Type="http://schemas.openxmlformats.org/officeDocument/2006/relationships/hyperlink" Target="https://learn.microsoft.com/en-us/azure/api-management/api-management-howto-properties" TargetMode="External"/><Relationship Id="rId9" Type="http://schemas.openxmlformats.org/officeDocument/2006/relationships/hyperlink" Target="https://learn.microsoft.com/en-us/azure/api-management/api-management-howto-integrate-internal-vnet-appgateway" TargetMode="External"/><Relationship Id="rId14" Type="http://schemas.openxmlformats.org/officeDocument/2006/relationships/hyperlink" Target="https://learn.microsoft.com/en-us/azure/api-management/api-management-howto-log-event-hu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API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API Management is a hybrid, multi-cloud management platform for APIs across all environments.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As a platform-as-a-service, API Management supports the complete API lifecycle.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API Management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API Management is made up of  3 components like  API gateway, a management plane, and a developer portal.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These components are Azure-hosted and fully managed by default.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API Management is available in various tiers differing in capacity and features.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Diagram showing key components of Azure API Management.">
            <a:extLst>
              <a:ext uri="{FF2B5EF4-FFF2-40B4-BE49-F238E27FC236}">
                <a16:creationId xmlns:a16="http://schemas.microsoft.com/office/drawing/2014/main" id="{894B7C24-B0EF-D567-DCE9-D11A0CAD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92" y="2920721"/>
            <a:ext cx="6428694" cy="328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API Management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API gateway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All requests from client applications first reach the API gateway, which then forwards them to respective backend services.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API gateway acts as a facade to the backend services, allowing API providers to abstract API implementations and evolve backend architecture without impacting API consumers.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gateway enables consistent configuration of routing, security, throttling, caching, and observability.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Developer portal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open-source developer portal is an automatically generated, fully customizable website with the documentation of your APIs.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Screenshot of API Management developer portal - administrator mode.">
            <a:extLst>
              <a:ext uri="{FF2B5EF4-FFF2-40B4-BE49-F238E27FC236}">
                <a16:creationId xmlns:a16="http://schemas.microsoft.com/office/drawing/2014/main" id="{E890BB70-6745-22CD-BC3D-5D1B0F96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44" y="2319402"/>
            <a:ext cx="6678386" cy="39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2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Developer portal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Using the developer portal, developers can: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Read API documentation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Call an API via the interactive console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Create an account and subscribe to get API keys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Access analytics on their own usage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Download API definitions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Manage API keys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API Management tiers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API Management is offered in a variety of pricing tiers to meet the needs of different customers.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tier offers a distinct combination of features, performance, capacity limits, scalability, SLA, and pricing for different scenarios.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Classic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- The original API Management offering, including the Developer, Basic, Standard, and Premium tiers. The Premium tier is designed for enterprises requiring access to private backends, enhanced security features, multi-region deployments, availability zones, and high scalability. The Developer tier is an economical option for non-production use, while the Basic, Standard, and Premium tiers are production-ready tiers.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V2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- A new set of tiers that offer fast provisioning and scaling, including Basic v2 for development and testing, and Standard v2 for production workloads. Standard v2 supports simplified connection to network-isolated backends.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Consumption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- The Consumption tier is a serverless gateway for managing APIs that scales based on demand and billed per execution. It is designed for applications with serverless compute, microservices-based architectures, and those with variable traffic patterns.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0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Integration with Azure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API Management integrates with many complementary Azure services to create enterprise solutions,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2"/>
              </a:rPr>
              <a:t>Azure Key Vault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for secure safekeeping and management of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3"/>
              </a:rPr>
              <a:t>client certificates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and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4"/>
              </a:rPr>
              <a:t>secrets​</a:t>
            </a:r>
            <a:endParaRPr lang="en-US" sz="1800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5"/>
              </a:rPr>
              <a:t>Azure Monitor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for logging, reporting, and alerting on management operations, systems events, and API requests​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6"/>
              </a:rPr>
              <a:t>Application Insights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for live metrics, end-to-end tracing, and troubleshooting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7"/>
              </a:rPr>
              <a:t>Virtual networks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8"/>
              </a:rPr>
              <a:t>private endpoints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and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9"/>
              </a:rPr>
              <a:t>Application Gateway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for network-level protection​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0"/>
              </a:rPr>
              <a:t>Azure Defender for APIs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and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1"/>
              </a:rPr>
              <a:t>Azure DDoS Protection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for runtime protection against malicious attacks​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Microsoft </a:t>
            </a:r>
            <a:r>
              <a:rPr lang="en-US" sz="1800" b="0" i="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Entra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ID for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2"/>
              </a:rPr>
              <a:t>developer authentication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and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3"/>
              </a:rPr>
              <a:t>request authorization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4"/>
              </a:rPr>
              <a:t>Event Hubs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for streaming events​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Several Azure compute offerings commonly used to build and host APIs on Azure, including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5"/>
              </a:rPr>
              <a:t>Functions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6"/>
              </a:rPr>
              <a:t>Logic Apps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7"/>
              </a:rPr>
              <a:t>Web Apps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 </a:t>
            </a:r>
            <a:r>
              <a:rPr lang="en-US" sz="1800" b="0" i="0" u="none" strike="noStrike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hlinkClick r:id="rId18"/>
              </a:rPr>
              <a:t>Service Fabric</a:t>
            </a:r>
            <a:r>
              <a:rPr lang="en-US" sz="1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and others including Azure OpenAI service.​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140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548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Tw Cen MT</vt:lpstr>
      <vt:lpstr>Wingdings</vt:lpstr>
      <vt:lpstr>Wingdings 2</vt:lpstr>
      <vt:lpstr>Office Theme</vt:lpstr>
      <vt:lpstr>Median</vt:lpstr>
      <vt:lpstr>Azure API Management</vt:lpstr>
      <vt:lpstr>API Management components</vt:lpstr>
      <vt:lpstr>API Management components</vt:lpstr>
      <vt:lpstr>Developer portal</vt:lpstr>
      <vt:lpstr>Developer portal</vt:lpstr>
      <vt:lpstr>API Management tiers</vt:lpstr>
      <vt:lpstr>Integration with Azure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 San</cp:lastModifiedBy>
  <cp:revision>8</cp:revision>
  <dcterms:created xsi:type="dcterms:W3CDTF">2023-04-13T06:30:36Z</dcterms:created>
  <dcterms:modified xsi:type="dcterms:W3CDTF">2024-05-06T17:45:35Z</dcterms:modified>
</cp:coreProperties>
</file>