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380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68A0F-649F-4C97-B40A-0C44105BD79B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14CC-2DBD-46FF-A4A3-27C8D547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AzureDNS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DNS stands for Domain Name System.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Azure DNS is one of the useful and good cloud services that Microsoft offers to its users.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Azure DNS helps to host website.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With Azure DNS, users especially web admins or Azure administrators can use it to host websites, manage DNS Zones and records  of website domain’s DNS. 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Applications, APIs, and cloud services already hosted in the cloud, like Microsoft Azure can make use of Azure DNS for hosting.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Azure DNS is a cloud service that allows you to host and manage domain name system (DNS) domains, also known as DNS zones.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87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16289</TotalTime>
  <Words>113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Segoe UI</vt:lpstr>
      <vt:lpstr>Tw Cen MT</vt:lpstr>
      <vt:lpstr>Wingdings</vt:lpstr>
      <vt:lpstr>Wingdings 2</vt:lpstr>
      <vt:lpstr>Median</vt:lpstr>
      <vt:lpstr>AzureDNS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Instance Management</dc:title>
  <dc:creator>Admin</dc:creator>
  <cp:lastModifiedBy>San San</cp:lastModifiedBy>
  <cp:revision>127</cp:revision>
  <dcterms:created xsi:type="dcterms:W3CDTF">2006-08-16T00:00:00Z</dcterms:created>
  <dcterms:modified xsi:type="dcterms:W3CDTF">2024-06-06T17:40:39Z</dcterms:modified>
</cp:coreProperties>
</file>