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08" r:id="rId3"/>
    <p:sldId id="309" r:id="rId4"/>
    <p:sldId id="31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14A6-C553-25D3-62BA-78D5BA03E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AA737-3AB9-70CF-52F3-4B8F2AC0B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40E13-E215-31C1-997C-0B6E171E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22929-4092-EF16-FE57-58B68BB1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FF2EE-E2D8-F057-41E2-EC9E4623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1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1F1EB-FABA-39AA-0274-3600692CA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65E31-E398-5051-70F6-A7F6E0E7B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C7689-14D2-BCC3-4509-DE742F6BF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8C19D-9AB0-0091-BC00-E7230374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0A015-2A88-C46C-B238-BEB0E518B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3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382B4-9D40-339F-34C9-93D7429BE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21B02-3BA5-4116-7304-0CA097B03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30400-BD10-78D5-5518-8CC27224B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38EA-C69B-861D-1396-BBB399F38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A00A2-5D3E-88B4-0C6E-B2091284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45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02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77753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34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37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7779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917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398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9609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C45CE-E41B-E3D3-A83F-AC83ABE0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B1F26-2A4E-C67E-2AF1-60D231A32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46FA4-4EFC-C80A-2799-EEE45A594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3B825-837F-A8E5-C00C-87E4C475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A7D69-C045-FB9D-9A96-7189CBDEB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19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22102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558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27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F5E4-C8B0-41DA-F783-27328CA41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F5120-9CE4-0E42-70E1-3084EB7F0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633A0-098B-CCEB-481E-3B5BCD95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8A532-E15B-6FE9-ED45-C31FE684E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4C1D-99D8-301E-1DEE-38C2FB11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8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173-3FD7-B3DD-92AF-38060EE25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FC1D4-C326-C20E-A1E8-09887A705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90431-D5DB-AF91-F52C-7AB78A8EC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36611-8C79-FFD8-D08A-22683D80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6840F-F819-B6BE-7836-7FE42FF1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CF148-5FBD-AC17-FBE3-E3C99D22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2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7E0F-6017-ABA9-5B50-050F657AA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15ED9-A816-1EA9-F7B3-9FE325D87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FF13F-449F-77C7-99D6-069599DE4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6C180-5DF4-1C56-30F3-A260F5D87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ED476-21AF-E244-5DE1-B890AA754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34CC48-DA9D-485B-3FFE-67E417596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2B112B-A999-148D-03EC-A45554C49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2267FE-608D-7AD7-3D4C-04A1040E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5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7A9A-426C-A529-B634-D1F20792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9A5ED-CB91-286E-2076-99094076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F85D9-BE42-89AA-817B-EBB30A51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CE925-317A-F8E6-3EC7-E8036E6F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5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23125-4ACE-74D4-E71E-08C39C45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6F69D-D161-F3B1-A0DC-60D161B2E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44C1A-D0B0-C63E-F35B-75A536A6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7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5A41-DF8F-F8D3-3412-F886A17E4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E0574-3AA9-A34D-7F2A-84BBD86F2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57D1E-DB57-DE87-E212-2CC362065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8AA2B-D1E0-0C3A-0F12-62C0633E0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2C657-777B-1A1D-BC86-1DD083C5A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F8112-3841-5B02-DE44-DFC58571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1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900C4-01C8-88A9-6296-8D38D6BFE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2A4467-2225-9C5A-89A7-41E29CE177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37C82-7321-F3F9-6DFE-863F144A1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1C069-93E9-7B00-6EB3-25F332EB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556A3-8291-23E5-F52E-0FC518AF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0C935-194F-EC97-D29C-4DA6794D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6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49BC5D-C830-F2D2-3EA5-1B5ED613D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3CD79-4168-D4E2-7ABE-AB4A9365F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81807-0EFD-8968-172C-4FE062E8D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FE75B-83A8-4745-BB88-D0923493E807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FC8B2-3E08-005C-6275-BE373A4B9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1BBC2-5DDB-ABD2-2695-5454A5705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6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5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1921" y="266700"/>
            <a:ext cx="10871200" cy="990600"/>
          </a:xfrm>
        </p:spPr>
        <p:txBody>
          <a:bodyPr>
            <a:normAutofit/>
          </a:bodyPr>
          <a:lstStyle/>
          <a:p>
            <a:r>
              <a:rPr lang="en-IN" sz="2400" dirty="0"/>
              <a:t>Azure Event Grid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Microsoft Azure Event Grid is a service where users can build serverless applications quickly with event-based architecture.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It is an event routing service that distributes events from sources like Blob Storage, Media Services to Azure functions, and Webhooks.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. Event Grid can be used as a Third-party service and supports Azure services as a publisher or Subscriber.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It has the support to create its event using custom topics.</a:t>
            </a:r>
            <a:endParaRPr lang="en-I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68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1921" y="266700"/>
            <a:ext cx="10871200" cy="990600"/>
          </a:xfrm>
        </p:spPr>
        <p:txBody>
          <a:bodyPr>
            <a:normAutofit/>
          </a:bodyPr>
          <a:lstStyle/>
          <a:p>
            <a:r>
              <a:rPr lang="en-IN" sz="2400" dirty="0"/>
              <a:t>Azure Event Grid Components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A4C54AD-C13F-65DE-E4B5-9BBB076E62D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427514" y="1827439"/>
            <a:ext cx="637154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4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1921" y="266700"/>
            <a:ext cx="10871200" cy="990600"/>
          </a:xfrm>
        </p:spPr>
        <p:txBody>
          <a:bodyPr>
            <a:normAutofit/>
          </a:bodyPr>
          <a:lstStyle/>
          <a:p>
            <a:r>
              <a:rPr lang="en-IN" sz="2400" dirty="0"/>
              <a:t>Azure Event Grid Components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above Azure event grid uses the below components to connect to the source and Subscriber(As illustrated in the figure):</a:t>
            </a:r>
          </a:p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Events: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It is the notification of certain conditions or the state change of what happened in the application.</a:t>
            </a:r>
          </a:p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Event Sources: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Sources where the event is running or executing. Event sources used are Event Hubs, IoT Hubs, Blob Storage, etc.</a:t>
            </a:r>
          </a:p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Topics: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It is the endpoint to receive events from publishers.</a:t>
            </a:r>
          </a:p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Event Subscriptions: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The built-in mechanism used by the endpoint to route the events to the single or multiple event handlers. Subscriptions decide relevant events from incoming events.</a:t>
            </a:r>
          </a:p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Event Handlers: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It is a service or apps like Event Hubs, Queue Storage, 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WebHooks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, etc., to react to events.</a:t>
            </a:r>
            <a:endParaRPr lang="en-I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19293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222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Tw Cen MT</vt:lpstr>
      <vt:lpstr>Wingdings</vt:lpstr>
      <vt:lpstr>Wingdings 2</vt:lpstr>
      <vt:lpstr>Office Theme</vt:lpstr>
      <vt:lpstr>Median</vt:lpstr>
      <vt:lpstr>Azure Event Grid</vt:lpstr>
      <vt:lpstr>Azure Event Grid Components</vt:lpstr>
      <vt:lpstr>Azure Event Grid Components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Azure </dc:title>
  <dc:creator>San San</dc:creator>
  <cp:lastModifiedBy>San San</cp:lastModifiedBy>
  <cp:revision>12</cp:revision>
  <dcterms:created xsi:type="dcterms:W3CDTF">2023-04-13T06:30:36Z</dcterms:created>
  <dcterms:modified xsi:type="dcterms:W3CDTF">2023-05-10T04:59:25Z</dcterms:modified>
</cp:coreProperties>
</file>