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8" r:id="rId3"/>
    <p:sldId id="309" r:id="rId4"/>
    <p:sldId id="310" r:id="rId5"/>
    <p:sldId id="311" r:id="rId6"/>
    <p:sldId id="31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14A6-C553-25D3-62BA-78D5BA03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AA737-3AB9-70CF-52F3-4B8F2AC0B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0E13-E215-31C1-997C-0B6E171E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2929-4092-EF16-FE57-58B68BB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F2EE-E2D8-F057-41E2-EC9E462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1EB-FABA-39AA-0274-3600692C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65E31-E398-5051-70F6-A7F6E0E7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7689-14D2-BCC3-4509-DE742F6B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8C19D-9AB0-0091-BC00-E7230374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A015-2A88-C46C-B238-BEB0E518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3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382B4-9D40-339F-34C9-93D7429BE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21B02-3BA5-4116-7304-0CA097B0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0400-BD10-78D5-5518-8CC27224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38EA-C69B-861D-1396-BBB399F3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00A2-5D3E-88B4-0C6E-B209128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7753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4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77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1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60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45CE-E41B-E3D3-A83F-AC83ABE0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1F26-2A4E-C67E-2AF1-60D231A3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6FA4-4EFC-C80A-2799-EEE45A59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3B825-837F-A8E5-C00C-87E4C475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7D69-C045-FB9D-9A96-7189CBDE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9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22102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2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F5E4-C8B0-41DA-F783-27328CA4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F5120-9CE4-0E42-70E1-3084EB7F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33A0-098B-CCEB-481E-3B5BCD95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A532-E15B-6FE9-ED45-C31FE68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4C1D-99D8-301E-1DEE-38C2FB1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173-3FD7-B3DD-92AF-38060EE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C1D4-C326-C20E-A1E8-09887A705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90431-D5DB-AF91-F52C-7AB78A8E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36611-8C79-FFD8-D08A-22683D80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6840F-F819-B6BE-7836-7FE42FF1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CF148-5FBD-AC17-FBE3-E3C99D22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E0F-6017-ABA9-5B50-050F657A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5ED9-A816-1EA9-F7B3-9FE325D8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FF13F-449F-77C7-99D6-069599DE4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6C180-5DF4-1C56-30F3-A260F5D87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ED476-21AF-E244-5DE1-B890AA75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4CC48-DA9D-485B-3FFE-67E41759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B112B-A999-148D-03EC-A45554C4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267FE-608D-7AD7-3D4C-04A1040E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7A9A-426C-A529-B634-D1F20792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A5ED-CB91-286E-2076-99094076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F85D9-BE42-89AA-817B-EBB30A51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CE925-317A-F8E6-3EC7-E8036E6F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3125-4ACE-74D4-E71E-08C39C45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6F69D-D161-F3B1-A0DC-60D161B2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44C1A-D0B0-C63E-F35B-75A536A6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A41-DF8F-F8D3-3412-F886A17E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0574-3AA9-A34D-7F2A-84BBD86F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57D1E-DB57-DE87-E212-2CC36206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AA2B-D1E0-0C3A-0F12-62C0633E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2C657-777B-1A1D-BC86-1DD083C5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F8112-3841-5B02-DE44-DFC5857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00C4-01C8-88A9-6296-8D38D6BF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A4467-2225-9C5A-89A7-41E29CE17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7C82-7321-F3F9-6DFE-863F144A1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C069-93E9-7B00-6EB3-25F332EB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56A3-8291-23E5-F52E-0FC518A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0C935-194F-EC97-D29C-4DA6794D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9BC5D-C830-F2D2-3EA5-1B5ED613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CD79-4168-D4E2-7ABE-AB4A9365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1807-0EFD-8968-172C-4FE062E8D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E75B-83A8-4745-BB88-D0923493E8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C8B2-3E08-005C-6275-BE373A4B9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BBC2-5DDB-ABD2-2695-5454A5705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66700"/>
            <a:ext cx="10871200" cy="990600"/>
          </a:xfrm>
        </p:spPr>
        <p:txBody>
          <a:bodyPr>
            <a:normAutofit/>
          </a:bodyPr>
          <a:lstStyle/>
          <a:p>
            <a:r>
              <a:rPr lang="en-IN" sz="2400" dirty="0"/>
              <a:t>Azure Serverless Computing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Cloud providers have brought a revolution in the cloud market by introducing serverless computing services over the internet.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Many top cloud providers such as Amazon Web services, Microsoft Azure, and Google Cloud Platform have launched serverless computing.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Serverless computing provides inbuilt infrastructures and a runtime environment to develop applications rapidly.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It is the next-generation evolution of  Platform as a Service.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There is no need to worry about infrastructure, scaling, management, and provisioning at all. 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You can pay for the resources you consume. Whenever the application is in an idle state, you are not charged for it.</a:t>
            </a:r>
          </a:p>
          <a:p>
            <a:endParaRPr lang="en-IN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Serverless Computing">
            <a:extLst>
              <a:ext uri="{FF2B5EF4-FFF2-40B4-BE49-F238E27FC236}">
                <a16:creationId xmlns:a16="http://schemas.microsoft.com/office/drawing/2014/main" id="{5A9B54B0-D280-D431-03AF-57571C693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60" y="3997143"/>
            <a:ext cx="4367212" cy="244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8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12272"/>
            <a:ext cx="108712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What does Serverless Computing do?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Serverless Computing helps users directly focus on the development part of the application rather than worrying about the infrastructure.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Developers can innovatively code for the application, whereas serverless computing can take care of the server-related requirements with flexibility. 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There is no need to worry about any sort of provisioning, purchasing, and managing backend servers. It follows an architecture where vendors provide required backend services to developers.</a:t>
            </a:r>
          </a:p>
          <a:p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Best Servers in serverless computing</a:t>
            </a:r>
          </a:p>
          <a:p>
            <a:r>
              <a:rPr lang="en-IN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</a:t>
            </a:r>
          </a:p>
          <a:p>
            <a:pPr lvl="1"/>
            <a:r>
              <a:rPr lang="en-I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Azure Functions</a:t>
            </a:r>
          </a:p>
          <a:p>
            <a:pPr lvl="1"/>
            <a:r>
              <a:rPr lang="en-I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Azure Logic Apps</a:t>
            </a:r>
          </a:p>
          <a:p>
            <a:pPr lvl="1"/>
            <a:r>
              <a:rPr lang="en-I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Azure Event Grid</a:t>
            </a:r>
          </a:p>
          <a:p>
            <a:r>
              <a:rPr lang="en-IN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AWS</a:t>
            </a:r>
          </a:p>
          <a:p>
            <a:pPr lvl="1"/>
            <a:r>
              <a:rPr lang="sv-SE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Amazon Lambda</a:t>
            </a:r>
          </a:p>
          <a:p>
            <a:pPr lvl="1"/>
            <a:r>
              <a:rPr lang="sv-SE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Amazon Step Functions</a:t>
            </a:r>
          </a:p>
          <a:p>
            <a:pPr lvl="1"/>
            <a:r>
              <a:rPr lang="sv-SE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Amazon SNS</a:t>
            </a:r>
            <a:endParaRPr lang="en-IN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Google Cloud</a:t>
            </a:r>
          </a:p>
          <a:p>
            <a:pPr lvl="1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Cloud Functions</a:t>
            </a:r>
          </a:p>
          <a:p>
            <a:pPr lvl="1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Cloud Pub/Sub</a:t>
            </a:r>
            <a:endParaRPr lang="en-IN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Oracle Functions</a:t>
            </a:r>
          </a:p>
        </p:txBody>
      </p:sp>
    </p:spTree>
    <p:extLst>
      <p:ext uri="{BB962C8B-B14F-4D97-AF65-F5344CB8AC3E}">
        <p14:creationId xmlns:p14="http://schemas.microsoft.com/office/powerpoint/2010/main" val="140367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12272"/>
            <a:ext cx="108712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Advantages of Serverless Computing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Developers can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code in any language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of their choice without worrying about the servers.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Users can use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Azure Cosmos DB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for storing the data of their serverless applications. Cosmos DB replicates the data across regions and provides the best services to the users of the application.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Azure provides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top-notch security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 developers. Azure Active Directory helps developers to access resources securely and manage their serverless applications.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Azure provides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scalable cloud storage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for developers.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helps in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Cloud Messaging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provides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API management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 so many other services.</a:t>
            </a:r>
          </a:p>
          <a:p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Azure Serverless Computing Advantages">
            <a:extLst>
              <a:ext uri="{FF2B5EF4-FFF2-40B4-BE49-F238E27FC236}">
                <a16:creationId xmlns:a16="http://schemas.microsoft.com/office/drawing/2014/main" id="{76D723FE-050F-D140-7CCA-9A923AF61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771" y="2906486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30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12272"/>
            <a:ext cx="108712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Microsoft Azure Serverless Architecture</a:t>
            </a:r>
            <a:endParaRPr lang="en-IN" sz="2400" dirty="0"/>
          </a:p>
        </p:txBody>
      </p:sp>
      <p:pic>
        <p:nvPicPr>
          <p:cNvPr id="3074" name="Picture 2" descr="Architecture Image">
            <a:extLst>
              <a:ext uri="{FF2B5EF4-FFF2-40B4-BE49-F238E27FC236}">
                <a16:creationId xmlns:a16="http://schemas.microsoft.com/office/drawing/2014/main" id="{44987CD3-30CE-11BB-8CF7-828B8B05EF5E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86" y="1817914"/>
            <a:ext cx="848292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7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12272"/>
            <a:ext cx="108712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Developer tools and services provided by Microsoft Azure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oto Sans JP"/>
              </a:rPr>
              <a:t>DevOps and Developer Tools</a:t>
            </a:r>
            <a:endParaRPr lang="en-US" b="0" i="0" dirty="0">
              <a:solidFill>
                <a:srgbClr val="000000"/>
              </a:solidFill>
              <a:effectLst/>
              <a:latin typeface="Noto Sans JP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It provides 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Noto Sans JP"/>
              </a:rPr>
              <a:t>app development tools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to build, run and debug serverless applications.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It provides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Noto Sans JP"/>
              </a:rPr>
              <a:t> CI/CD for Serverless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and numerous cloud-hosted private git repositories. It automatically adds package management and so many other functionalities.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oto Sans JP"/>
              </a:rPr>
              <a:t>Workflow and Integrations</a:t>
            </a:r>
            <a:endParaRPr lang="en-US" b="0" i="0" dirty="0">
              <a:solidFill>
                <a:srgbClr val="000000"/>
              </a:solidFill>
              <a:effectLst/>
              <a:latin typeface="Noto Sans JP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It provides 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Noto Sans JP"/>
              </a:rPr>
              <a:t>Serverless Workflow Orchestration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that helps to integrate data and applications. Azure logic apps also help to design a serverless workflow.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Its 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Noto Sans JP"/>
              </a:rPr>
              <a:t>Serverless Messaging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feature helps to simplify event-based application scenarios with Azure Event Grid.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It also provides 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Noto Sans JP"/>
              </a:rPr>
              <a:t>Azure Serverless API Management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to publish, transform, secure, and monitor APIs.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oto Sans JP"/>
              </a:rPr>
              <a:t>Computation Services </a:t>
            </a:r>
            <a:endParaRPr lang="en-US" b="0" i="0" dirty="0">
              <a:solidFill>
                <a:srgbClr val="000000"/>
              </a:solidFill>
              <a:effectLst/>
              <a:latin typeface="Noto Sans JP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The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Noto Sans JP"/>
              </a:rPr>
              <a:t> Serverless Function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feature helps to execute the code of any language. Deployed applications can be scaled up or down on demand.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Noto Sans JP"/>
              </a:rPr>
              <a:t>A serverless Application Environment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helps to scale any API application on the user’s own choice.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Noto Sans JP"/>
              </a:rPr>
              <a:t>Serverless Kubernetes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provides services for orchestration capabilities and virtual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oto Sans JP"/>
              </a:rPr>
              <a:t>Database</a:t>
            </a:r>
            <a:endParaRPr lang="en-US" b="0" i="0" dirty="0">
              <a:solidFill>
                <a:srgbClr val="000000"/>
              </a:solidFill>
              <a:effectLst/>
              <a:latin typeface="Noto Sans JP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Users can use 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Noto Sans JP"/>
              </a:rPr>
              <a:t>Azure Cosmos DB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as it is a serverless database that is scalable, globally distributed, and multi-model database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oto Sans JP"/>
              </a:rPr>
              <a:t>Monitoring Services</a:t>
            </a:r>
            <a:endParaRPr lang="en-US" b="0" i="0" dirty="0">
              <a:solidFill>
                <a:srgbClr val="000000"/>
              </a:solidFill>
              <a:effectLst/>
              <a:latin typeface="Noto Sans JP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Noto Sans JP"/>
              </a:rPr>
              <a:t>Azure Serverless Monitoring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Noto Sans JP"/>
              </a:rPr>
              <a:t>helps to observe the application after deployment.</a:t>
            </a:r>
          </a:p>
          <a:p>
            <a:endParaRPr lang="en-IN" sz="1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558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531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Noto Sans JP</vt:lpstr>
      <vt:lpstr>Segoe UI</vt:lpstr>
      <vt:lpstr>Tw Cen MT</vt:lpstr>
      <vt:lpstr>Wingdings</vt:lpstr>
      <vt:lpstr>Wingdings 2</vt:lpstr>
      <vt:lpstr>Office Theme</vt:lpstr>
      <vt:lpstr>Median</vt:lpstr>
      <vt:lpstr>Azure Serverless Computing</vt:lpstr>
      <vt:lpstr>What does Serverless Computing do?</vt:lpstr>
      <vt:lpstr>Advantages of Serverless Computing</vt:lpstr>
      <vt:lpstr>Microsoft Azure Serverless Architecture</vt:lpstr>
      <vt:lpstr>Developer tools and services provided by Microsoft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 </dc:title>
  <dc:creator>San San</dc:creator>
  <cp:lastModifiedBy>San San</cp:lastModifiedBy>
  <cp:revision>10</cp:revision>
  <dcterms:created xsi:type="dcterms:W3CDTF">2023-04-13T06:30:36Z</dcterms:created>
  <dcterms:modified xsi:type="dcterms:W3CDTF">2023-05-08T14:37:57Z</dcterms:modified>
</cp:coreProperties>
</file>