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  <p:sldId id="311" r:id="rId6"/>
    <p:sldId id="312" r:id="rId7"/>
    <p:sldId id="31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14A6-C553-25D3-62BA-78D5BA03E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BAA737-3AB9-70CF-52F3-4B8F2AC0B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40E13-E215-31C1-997C-0B6E171E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22929-4092-EF16-FE57-58B68BB1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FF2EE-E2D8-F057-41E2-EC9E4623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1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1EB-FABA-39AA-0274-3600692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65E31-E398-5051-70F6-A7F6E0E7B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7689-14D2-BCC3-4509-DE742F6BF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8C19D-9AB0-0091-BC00-E7230374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A015-2A88-C46C-B238-BEB0E518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3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82B4-9D40-339F-34C9-93D7429BE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21B02-3BA5-4116-7304-0CA097B0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0400-BD10-78D5-5518-8CC27224B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38EA-C69B-861D-1396-BBB399F38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A00A2-5D3E-88B4-0C6E-B2091284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5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020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77753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3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337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7779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917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609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45CE-E41B-E3D3-A83F-AC83ABE08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B1F26-2A4E-C67E-2AF1-60D231A32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46FA4-4EFC-C80A-2799-EEE45A594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3B825-837F-A8E5-C00C-87E4C475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A7D69-C045-FB9D-9A96-7189CBDE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19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22102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55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2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BF5E4-C8B0-41DA-F783-27328CA41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F5120-9CE4-0E42-70E1-3084EB7F0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633A0-098B-CCEB-481E-3B5BCD95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8A532-E15B-6FE9-ED45-C31FE68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4C1D-99D8-301E-1DEE-38C2FB11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B173-3FD7-B3DD-92AF-38060EE25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FC1D4-C326-C20E-A1E8-09887A705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90431-D5DB-AF91-F52C-7AB78A8EC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36611-8C79-FFD8-D08A-22683D80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6840F-F819-B6BE-7836-7FE42FF1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CF148-5FBD-AC17-FBE3-E3C99D22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2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7E0F-6017-ABA9-5B50-050F657AA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15ED9-A816-1EA9-F7B3-9FE325D8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FF13F-449F-77C7-99D6-069599DE4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6C180-5DF4-1C56-30F3-A260F5D8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ED476-21AF-E244-5DE1-B890AA7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4CC48-DA9D-485B-3FFE-67E41759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B112B-A999-148D-03EC-A45554C4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67FE-608D-7AD7-3D4C-04A1040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7A9A-426C-A529-B634-D1F20792A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9A5ED-CB91-286E-2076-990940762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F85D9-BE42-89AA-817B-EBB30A514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E925-317A-F8E6-3EC7-E8036E6F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125-4ACE-74D4-E71E-08C39C45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F69D-D161-F3B1-A0DC-60D161B2E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44C1A-D0B0-C63E-F35B-75A536A6F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7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5A41-DF8F-F8D3-3412-F886A17E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E0574-3AA9-A34D-7F2A-84BBD86F2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57D1E-DB57-DE87-E212-2CC362065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AA2B-D1E0-0C3A-0F12-62C0633E0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62C657-777B-1A1D-BC86-1DD083C5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F8112-3841-5B02-DE44-DFC58571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900C4-01C8-88A9-6296-8D38D6BFE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4467-2225-9C5A-89A7-41E29CE17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7C82-7321-F3F9-6DFE-863F144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1C069-93E9-7B00-6EB3-25F332EB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56A3-8291-23E5-F52E-0FC518AFC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0C935-194F-EC97-D29C-4DA6794D0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6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9BC5D-C830-F2D2-3EA5-1B5ED613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3CD79-4168-D4E2-7ABE-AB4A9365F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81807-0EFD-8968-172C-4FE062E8D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FE75B-83A8-4745-BB88-D0923493E80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FC8B2-3E08-005C-6275-BE373A4B9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1BBC2-5DDB-ABD2-2695-5454A5705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0BFCD-A17D-4B3A-9585-B6DA65786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5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Service Bus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Microsoft Azure Service Bus is a message broker service that helps in the transfer of messages.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data transferred between various applications and services can be any type of information, including data encoded in standard formats like structured Plain Text, JSON, XML, etc.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Service Bus serves as a messenger for these data transfers.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provides three services to help with an event or message delivery across a solution. These services are: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Event Grid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Event Hubs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Azure Service Bus</a:t>
            </a:r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68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Traditional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a traditional web application, the entire processing will be in the monolith so processing a request can take up to a minute or two and the user will have to wait in the unknown until the request has been processed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this case all of the requests are being processed by the API server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Pros: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Easy to host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Single point of processing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Cons: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Single point of failure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Very hard to scale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bad user experience</a:t>
            </a:r>
          </a:p>
          <a:p>
            <a:pPr lvl="1"/>
            <a:r>
              <a:rPr lang="en-US" sz="1500" dirty="0">
                <a:latin typeface="Segoe UI" panose="020B0502040204020203" pitchFamily="34" charset="0"/>
                <a:cs typeface="Segoe UI" panose="020B0502040204020203" pitchFamily="34" charset="0"/>
              </a:rPr>
              <a:t>difficult to maintain without down time</a:t>
            </a: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AD64634-907A-EAA3-6D75-023773ABF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07" y="2100943"/>
            <a:ext cx="7053943" cy="149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392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Service based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application divide the work that needs to be done to different services. Services can run asynchronously and the user will get a faster response while the application does it processing and once the process has been complete the user will get a confirmation.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can see that the API delegate the processing of the order to different queue and every single one of them is running asynchronously to process the order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New structure">
            <a:extLst>
              <a:ext uri="{FF2B5EF4-FFF2-40B4-BE49-F238E27FC236}">
                <a16:creationId xmlns:a16="http://schemas.microsoft.com/office/drawing/2014/main" id="{C0EE7BCE-28FA-F4F2-946D-5C343832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915" y="2752725"/>
            <a:ext cx="8382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71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Service based application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Scalable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Easy to maintain without down time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better user experience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less error prone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Cons: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Complicated to host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multiple services to manage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13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Service bus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There is 2 types in Azure Service bus: Queue and Topics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Queue: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Follow the FIFO model (First in first out)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The consumer is 1 type of the application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Point to point model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cannot have multiple types of the application as when its consumed by 1 service its lost of ever no other service will be able to pick it up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076" name="Picture 4" descr="Alt Text">
            <a:extLst>
              <a:ext uri="{FF2B5EF4-FFF2-40B4-BE49-F238E27FC236}">
                <a16:creationId xmlns:a16="http://schemas.microsoft.com/office/drawing/2014/main" id="{F84D9FE9-012E-FB7A-2B68-EB4C079C9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106" y="4086906"/>
            <a:ext cx="7915275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7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Service bus Types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Topics: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Topics will have subscriptions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Once there is a message in the queue every application that is subscribed to the queue will receive a copy of that message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Publish and subscribe model: deals with contract negotiations and changes because there is more consumers</a:t>
            </a:r>
          </a:p>
          <a:p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Services can have filter to allow only certain types of messages to be sent to them</a:t>
            </a: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I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098" name="Picture 2" descr="Queue Topics">
            <a:extLst>
              <a:ext uri="{FF2B5EF4-FFF2-40B4-BE49-F238E27FC236}">
                <a16:creationId xmlns:a16="http://schemas.microsoft.com/office/drawing/2014/main" id="{F27051F3-2DEF-A4FB-345F-12D4D2D75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978" y="4035878"/>
            <a:ext cx="4387869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15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416</Words>
  <Application>Microsoft Office PowerPoint</Application>
  <PresentationFormat>Widescreen</PresentationFormat>
  <Paragraphs>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Tw Cen MT</vt:lpstr>
      <vt:lpstr>Wingdings</vt:lpstr>
      <vt:lpstr>Wingdings 2</vt:lpstr>
      <vt:lpstr>Office Theme</vt:lpstr>
      <vt:lpstr>Median</vt:lpstr>
      <vt:lpstr>Azure Service Bus</vt:lpstr>
      <vt:lpstr>Traditional application</vt:lpstr>
      <vt:lpstr>Service based application</vt:lpstr>
      <vt:lpstr>Service based application</vt:lpstr>
      <vt:lpstr>Azure Service bus Types</vt:lpstr>
      <vt:lpstr>Azure Service bus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Azure </dc:title>
  <dc:creator>San San</dc:creator>
  <cp:lastModifiedBy>San San</cp:lastModifiedBy>
  <cp:revision>12</cp:revision>
  <dcterms:created xsi:type="dcterms:W3CDTF">2023-04-13T06:30:36Z</dcterms:created>
  <dcterms:modified xsi:type="dcterms:W3CDTF">2024-06-09T16:19:59Z</dcterms:modified>
</cp:coreProperties>
</file>