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95" r:id="rId2"/>
    <p:sldId id="296" r:id="rId3"/>
    <p:sldId id="29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380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Azure Virtual Network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 Azure Virtual Network (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is a network or environment that can be used to run VMs and applications in the cloud.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When it is created, the services and Virtual Machines within the Azure network interact securely with each other.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6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Advantages of Using Azure Virtual Network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provides an isolated environment for your applications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 subnet in a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VNet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can access the public internet by default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can easily direct traffic from resources.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is a highly secure network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 has high network connectivity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builds sophisticated network topologies in a simple manner</a:t>
            </a:r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3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Components of Azure </a:t>
            </a:r>
            <a:r>
              <a:rPr lang="en-US" sz="2400" dirty="0" err="1"/>
              <a:t>VNet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Azure networking components provide a wide range of functionalities that can help companies build efficient cloud applications that meet their requirements.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components of Azure Networking are listed below.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Subnets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Routing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Network 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Security Groups</a:t>
            </a:r>
          </a:p>
          <a:p>
            <a:endParaRPr lang="en-IN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193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16302</TotalTime>
  <Words>142</Words>
  <Application>Microsoft Office PowerPoint</Application>
  <PresentationFormat>On-screen Show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Segoe UI</vt:lpstr>
      <vt:lpstr>Tw Cen MT</vt:lpstr>
      <vt:lpstr>Wingdings</vt:lpstr>
      <vt:lpstr>Wingdings 2</vt:lpstr>
      <vt:lpstr>Median</vt:lpstr>
      <vt:lpstr>Azure Virtual Network</vt:lpstr>
      <vt:lpstr>Advantages of Using Azure Virtual Network</vt:lpstr>
      <vt:lpstr>Components of Azure VNet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 San</cp:lastModifiedBy>
  <cp:revision>128</cp:revision>
  <dcterms:created xsi:type="dcterms:W3CDTF">2006-08-16T00:00:00Z</dcterms:created>
  <dcterms:modified xsi:type="dcterms:W3CDTF">2024-06-06T17:57:30Z</dcterms:modified>
</cp:coreProperties>
</file>