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08" r:id="rId3"/>
    <p:sldId id="310" r:id="rId4"/>
    <p:sldId id="311" r:id="rId5"/>
    <p:sldId id="309" r:id="rId6"/>
    <p:sldId id="312" r:id="rId7"/>
    <p:sldId id="313" r:id="rId8"/>
    <p:sldId id="31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D14A6-C553-25D3-62BA-78D5BA03E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BAA737-3AB9-70CF-52F3-4B8F2AC0B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40E13-E215-31C1-997C-0B6E171E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22929-4092-EF16-FE57-58B68BB1E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FF2EE-E2D8-F057-41E2-EC9E46230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1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1F1EB-FABA-39AA-0274-3600692CA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65E31-E398-5051-70F6-A7F6E0E7B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C7689-14D2-BCC3-4509-DE742F6BF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8C19D-9AB0-0091-BC00-E72303745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0A015-2A88-C46C-B238-BEB0E518B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36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D382B4-9D40-339F-34C9-93D7429BE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21B02-3BA5-4116-7304-0CA097B03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30400-BD10-78D5-5518-8CC27224B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38EA-C69B-861D-1396-BBB399F38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A00A2-5D3E-88B4-0C6E-B20912847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45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02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77753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34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37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7779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917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398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9609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C45CE-E41B-E3D3-A83F-AC83ABE0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B1F26-2A4E-C67E-2AF1-60D231A32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46FA4-4EFC-C80A-2799-EEE45A594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3B825-837F-A8E5-C00C-87E4C475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A7D69-C045-FB9D-9A96-7189CBDEB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197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22102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558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27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BF5E4-C8B0-41DA-F783-27328CA41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F5120-9CE4-0E42-70E1-3084EB7F0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633A0-098B-CCEB-481E-3B5BCD95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8A532-E15B-6FE9-ED45-C31FE684E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4C1D-99D8-301E-1DEE-38C2FB11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8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B173-3FD7-B3DD-92AF-38060EE25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FC1D4-C326-C20E-A1E8-09887A705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90431-D5DB-AF91-F52C-7AB78A8EC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36611-8C79-FFD8-D08A-22683D809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6840F-F819-B6BE-7836-7FE42FF1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CF148-5FBD-AC17-FBE3-E3C99D22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22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7E0F-6017-ABA9-5B50-050F657AA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15ED9-A816-1EA9-F7B3-9FE325D87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FF13F-449F-77C7-99D6-069599DE4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86C180-5DF4-1C56-30F3-A260F5D87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CED476-21AF-E244-5DE1-B890AA754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34CC48-DA9D-485B-3FFE-67E417596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2B112B-A999-148D-03EC-A45554C49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2267FE-608D-7AD7-3D4C-04A1040E8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5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E7A9A-426C-A529-B634-D1F20792A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E9A5ED-CB91-286E-2076-990940762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DF85D9-BE42-89AA-817B-EBB30A514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CE925-317A-F8E6-3EC7-E8036E6FF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5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C23125-4ACE-74D4-E71E-08C39C45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B6F69D-D161-F3B1-A0DC-60D161B2E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44C1A-D0B0-C63E-F35B-75A536A6F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7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B5A41-DF8F-F8D3-3412-F886A17E4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E0574-3AA9-A34D-7F2A-84BBD86F2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57D1E-DB57-DE87-E212-2CC362065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8AA2B-D1E0-0C3A-0F12-62C0633E0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2C657-777B-1A1D-BC86-1DD083C5A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F8112-3841-5B02-DE44-DFC58571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1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900C4-01C8-88A9-6296-8D38D6BFE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2A4467-2225-9C5A-89A7-41E29CE177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37C82-7321-F3F9-6DFE-863F144A1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1C069-93E9-7B00-6EB3-25F332EBF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556A3-8291-23E5-F52E-0FC518AFC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0C935-194F-EC97-D29C-4DA6794D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6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49BC5D-C830-F2D2-3EA5-1B5ED613D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3CD79-4168-D4E2-7ABE-AB4A9365F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81807-0EFD-8968-172C-4FE062E8D7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FE75B-83A8-4745-BB88-D0923493E807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FC8B2-3E08-005C-6275-BE373A4B9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1BBC2-5DDB-ABD2-2695-5454A5705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6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5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1921" y="266700"/>
            <a:ext cx="10871200" cy="990600"/>
          </a:xfrm>
        </p:spPr>
        <p:txBody>
          <a:bodyPr>
            <a:normAutofit/>
          </a:bodyPr>
          <a:lstStyle/>
          <a:p>
            <a:r>
              <a:rPr lang="en-IN" sz="2400" dirty="0"/>
              <a:t>Azure Logic Apps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Azure Logic Apps,  is a cloud-based service that is used to automate tasks, workflows, etc.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Azure Logic Apps is a Platform-as-a-Service (PaaS) .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Azure Logic Apps helps in creating and designing automated workflows that are capable of integrating services, systems, and applications.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Azure Logic Apps are configured within a web portal and can execute your logic without programming any code. 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Azure Logic Apps is a cloud service. Using Logic Apps defines the workflow at ease consuming a range of APIs exposed as Connectors. 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These Logic App connectors will perform the sequence of actions defined in the workflow whenever the trigger gets fired.</a:t>
            </a:r>
          </a:p>
          <a:p>
            <a:endParaRPr lang="en-IN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688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1921" y="266700"/>
            <a:ext cx="10871200" cy="990600"/>
          </a:xfrm>
        </p:spPr>
        <p:txBody>
          <a:bodyPr>
            <a:normAutofit/>
          </a:bodyPr>
          <a:lstStyle/>
          <a:p>
            <a:r>
              <a:rPr lang="en-IN" sz="2400" dirty="0"/>
              <a:t>Advantages of Azure Logic Apps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Here are a few work that can be automated with logic apps</a:t>
            </a:r>
          </a:p>
          <a:p>
            <a:pPr lvl="1"/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Process and route orders on-premises systems and cloud services.</a:t>
            </a:r>
          </a:p>
          <a:p>
            <a:pPr lvl="1"/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Send email notifications by Office 365 when events happen in different systems, applications, and services.</a:t>
            </a:r>
          </a:p>
          <a:p>
            <a:pPr lvl="1"/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Transfer uploaded files from an SFTP or FTP server to Azure Storage.</a:t>
            </a:r>
          </a:p>
          <a:p>
            <a:pPr lvl="1"/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Track tweets related to particular topics, study the sentiments and develop task alerts or reminders for things that require review.</a:t>
            </a:r>
          </a:p>
          <a:p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Out-of-the-box connector reduces the integration challenges.</a:t>
            </a:r>
          </a:p>
          <a:p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Easy to define the workflow – User can easily define the workflow with triggers and actions with user-intuitive GUI</a:t>
            </a:r>
          </a:p>
          <a:p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Support for Enterprise applications – Logic Apps support integration with Office 365, Twitter, Dropbox and more</a:t>
            </a:r>
          </a:p>
          <a:p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Easy debugging – User can easily debug the Logic App using Trigger and Run history</a:t>
            </a:r>
          </a:p>
          <a:p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200+ Connector available on azure.</a:t>
            </a:r>
            <a:endParaRPr lang="en-IN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49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1921" y="266700"/>
            <a:ext cx="10871200" cy="990600"/>
          </a:xfrm>
        </p:spPr>
        <p:txBody>
          <a:bodyPr>
            <a:normAutofit/>
          </a:bodyPr>
          <a:lstStyle/>
          <a:p>
            <a:r>
              <a:rPr lang="en-IN" sz="2400" dirty="0"/>
              <a:t>Logic App workflow</a:t>
            </a:r>
          </a:p>
        </p:txBody>
      </p:sp>
      <p:pic>
        <p:nvPicPr>
          <p:cNvPr id="1026" name="Picture 2" descr="Azure logic apps workflow">
            <a:extLst>
              <a:ext uri="{FF2B5EF4-FFF2-40B4-BE49-F238E27FC236}">
                <a16:creationId xmlns:a16="http://schemas.microsoft.com/office/drawing/2014/main" id="{D3FE03C9-825E-0EF6-D8D1-F48B327B6A6F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504" y="1600200"/>
            <a:ext cx="10447318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03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1921" y="266700"/>
            <a:ext cx="10871200" cy="990600"/>
          </a:xfrm>
        </p:spPr>
        <p:txBody>
          <a:bodyPr>
            <a:normAutofit/>
          </a:bodyPr>
          <a:lstStyle/>
          <a:p>
            <a:r>
              <a:rPr lang="en-US" sz="2400" dirty="0"/>
              <a:t>Benefits of using Azure Logic Apps</a:t>
            </a:r>
            <a:endParaRPr lang="en-IN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Ease of Defining Workflows: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Azure Logic Apps make it easy to define the right workflow with actions, processes, and triggers through a user-friendly graphical user interface (GUI).</a:t>
            </a:r>
          </a:p>
          <a:p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Robust Applications: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Azure Logic Apps play an important role in providing support integration with enterprise-level applications such as Office 365, Dropbox, etc.</a:t>
            </a:r>
          </a:p>
          <a:p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Debugging: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Azure Logic Apps allow easy debugging through triggers, workflow, and processes running history.</a:t>
            </a:r>
          </a:p>
          <a:p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Ease of Automation: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When the workflows are defined with triggers and the trigger is successfully initiated, the Logic App is automatically fired.</a:t>
            </a:r>
          </a:p>
          <a:p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Easy Integration: 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Azure Logic Apps help in the easy integration of Logic Apps with on-premise solutions such as SAP, etc.</a:t>
            </a:r>
            <a:endParaRPr lang="en-IN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64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1921" y="266700"/>
            <a:ext cx="10871200" cy="990600"/>
          </a:xfrm>
        </p:spPr>
        <p:txBody>
          <a:bodyPr>
            <a:normAutofit/>
          </a:bodyPr>
          <a:lstStyle/>
          <a:p>
            <a:r>
              <a:rPr lang="en-US" sz="2400" dirty="0"/>
              <a:t>Logic App connectors</a:t>
            </a:r>
            <a:endParaRPr lang="en-IN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Connectors in Azure Logic Apps are used to perform certain actions or processes. 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These connectors are designed to connect and work with user data. 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There are numerous connectors available for Azure Logic Apps.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Users can use pre-defined connectors as well as create their own custom connectors. 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Connectors in Azure Logic Apps may act either as actions or as triggers.</a:t>
            </a:r>
            <a:endParaRPr lang="en-IN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917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1921" y="266700"/>
            <a:ext cx="10871200" cy="990600"/>
          </a:xfrm>
        </p:spPr>
        <p:txBody>
          <a:bodyPr>
            <a:normAutofit/>
          </a:bodyPr>
          <a:lstStyle/>
          <a:p>
            <a:r>
              <a:rPr lang="en-US" sz="2400" dirty="0"/>
              <a:t>Logic app concepts</a:t>
            </a:r>
            <a:endParaRPr lang="en-IN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Workflow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Provides a graphical way to model our business processes as a series of steps or a Workflow.</a:t>
            </a:r>
          </a:p>
          <a:p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Managed Connectors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Our Logic apps need access to the data and Services. Managed connectors are created specifically to aid you, when we are connecting to and working with our data.</a:t>
            </a:r>
          </a:p>
          <a:p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Triggers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A trigger starts a new instance of a Workflow, which is based on a specific event like the arrival of an E-mail or a change in our Azure Storage account.</a:t>
            </a:r>
          </a:p>
          <a:p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Actions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Each step after the trigger in a Workflow is called an action. Each action typically maps to an operation on our managed connector or custom API apps.</a:t>
            </a:r>
            <a:endParaRPr lang="en-IN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599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1921" y="266700"/>
            <a:ext cx="10871200" cy="990600"/>
          </a:xfrm>
        </p:spPr>
        <p:txBody>
          <a:bodyPr>
            <a:normAutofit/>
          </a:bodyPr>
          <a:lstStyle/>
          <a:p>
            <a:r>
              <a:rPr lang="en-US" sz="2400" dirty="0"/>
              <a:t>Logic app concepts</a:t>
            </a:r>
            <a:endParaRPr lang="en-IN" sz="2400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42995C6-1BD7-15C8-BFA6-D9B437536C4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252" y="2167094"/>
            <a:ext cx="6932397" cy="3515248"/>
          </a:xfrm>
        </p:spPr>
      </p:pic>
    </p:spTree>
    <p:extLst>
      <p:ext uri="{BB962C8B-B14F-4D97-AF65-F5344CB8AC3E}">
        <p14:creationId xmlns:p14="http://schemas.microsoft.com/office/powerpoint/2010/main" val="206202405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585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Tw Cen MT</vt:lpstr>
      <vt:lpstr>Wingdings</vt:lpstr>
      <vt:lpstr>Wingdings 2</vt:lpstr>
      <vt:lpstr>Office Theme</vt:lpstr>
      <vt:lpstr>Median</vt:lpstr>
      <vt:lpstr>Azure Logic Apps</vt:lpstr>
      <vt:lpstr>Advantages of Azure Logic Apps</vt:lpstr>
      <vt:lpstr>Logic App workflow</vt:lpstr>
      <vt:lpstr>Benefits of using Azure Logic Apps</vt:lpstr>
      <vt:lpstr>Logic App connectors</vt:lpstr>
      <vt:lpstr>Logic app concepts</vt:lpstr>
      <vt:lpstr>Logic app concepts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Azure </dc:title>
  <dc:creator>San San</dc:creator>
  <cp:lastModifiedBy>San San</cp:lastModifiedBy>
  <cp:revision>11</cp:revision>
  <dcterms:created xsi:type="dcterms:W3CDTF">2023-04-13T06:30:36Z</dcterms:created>
  <dcterms:modified xsi:type="dcterms:W3CDTF">2023-05-18T13:34:44Z</dcterms:modified>
</cp:coreProperties>
</file>