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1" r:id="rId3"/>
    <p:sldId id="257" r:id="rId4"/>
    <p:sldId id="258" r:id="rId5"/>
    <p:sldId id="263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1" r:id="rId14"/>
    <p:sldId id="292" r:id="rId15"/>
    <p:sldId id="293" r:id="rId16"/>
    <p:sldId id="295" r:id="rId17"/>
    <p:sldId id="296" r:id="rId18"/>
    <p:sldId id="298" r:id="rId19"/>
    <p:sldId id="299" r:id="rId20"/>
    <p:sldId id="302" r:id="rId21"/>
    <p:sldId id="303" r:id="rId22"/>
    <p:sldId id="304" r:id="rId23"/>
    <p:sldId id="305" r:id="rId24"/>
    <p:sldId id="306" r:id="rId25"/>
    <p:sldId id="307" r:id="rId26"/>
    <p:sldId id="310" r:id="rId27"/>
    <p:sldId id="331" r:id="rId28"/>
    <p:sldId id="330" r:id="rId29"/>
    <p:sldId id="313" r:id="rId30"/>
    <p:sldId id="314" r:id="rId31"/>
    <p:sldId id="315" r:id="rId32"/>
    <p:sldId id="316" r:id="rId33"/>
    <p:sldId id="317" r:id="rId34"/>
    <p:sldId id="318" r:id="rId35"/>
    <p:sldId id="334" r:id="rId36"/>
    <p:sldId id="320" r:id="rId37"/>
    <p:sldId id="329" r:id="rId38"/>
    <p:sldId id="321" r:id="rId39"/>
    <p:sldId id="322" r:id="rId40"/>
    <p:sldId id="323" r:id="rId41"/>
    <p:sldId id="324" r:id="rId42"/>
    <p:sldId id="325" r:id="rId43"/>
    <p:sldId id="326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Several version of C# have come up starting from 2002. The latest version in the year 2012 is C# 5.0. Visual Studio 2012 supports this.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this course, we will stuck with C# 4.0 in Visual Studio 2010.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Versions:1.0,2.0,3.0,4.0, and 5.0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85455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A simple C# program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2000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“Hello World!!!”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program prints “Hello World!” in the console window.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code can either be written in any text editor like notepad or can be written by creating a new Project in Visual C#.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Writing in notepad will require compilation from the command prompt while in Visual C# we can use the compilation buttons in the Studio.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99308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Understanding the code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871" y="150706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using System;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class 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HelloClass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static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Console.WriteLine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“Hello World!”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5200" y="1563248"/>
            <a:ext cx="542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Namespace library that has to be included for printing and reading from console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655021" y="1830174"/>
            <a:ext cx="6477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86671" y="2523079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C# requires you put all the code inside a construct called class.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09024" y="3121801"/>
            <a:ext cx="2916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Execution starts from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133600" y="4038600"/>
            <a:ext cx="5221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Writes Hello </a:t>
            </a:r>
            <a:r>
              <a:rPr lang="en-US" dirty="0" smtClean="0">
                <a:solidFill>
                  <a:srgbClr val="002060"/>
                </a:solidFill>
              </a:rPr>
              <a:t>World! </a:t>
            </a:r>
            <a:r>
              <a:rPr lang="en-US" dirty="0">
                <a:solidFill>
                  <a:srgbClr val="002060"/>
                </a:solidFill>
              </a:rPr>
              <a:t>on the console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1719</Words>
  <Application>Microsoft Office PowerPoint</Application>
  <PresentationFormat>On-screen Show (4:3)</PresentationFormat>
  <Paragraphs>436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SANTHOSH</cp:lastModifiedBy>
  <cp:revision>62</cp:revision>
  <dcterms:created xsi:type="dcterms:W3CDTF">2006-08-16T00:00:00Z</dcterms:created>
  <dcterms:modified xsi:type="dcterms:W3CDTF">2020-11-07T05:53:02Z</dcterms:modified>
</cp:coreProperties>
</file>