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2"/>
  </p:notesMasterIdLst>
  <p:sldIdLst>
    <p:sldId id="274" r:id="rId2"/>
    <p:sldId id="256" r:id="rId3"/>
    <p:sldId id="275" r:id="rId4"/>
    <p:sldId id="287" r:id="rId5"/>
    <p:sldId id="288" r:id="rId6"/>
    <p:sldId id="289" r:id="rId7"/>
    <p:sldId id="290" r:id="rId8"/>
    <p:sldId id="291" r:id="rId9"/>
    <p:sldId id="293" r:id="rId10"/>
    <p:sldId id="294" r:id="rId11"/>
    <p:sldId id="261" r:id="rId12"/>
    <p:sldId id="298" r:id="rId13"/>
    <p:sldId id="304" r:id="rId14"/>
    <p:sldId id="303" r:id="rId15"/>
    <p:sldId id="302" r:id="rId16"/>
    <p:sldId id="295" r:id="rId17"/>
    <p:sldId id="296" r:id="rId18"/>
    <p:sldId id="283" r:id="rId19"/>
    <p:sldId id="269" r:id="rId20"/>
    <p:sldId id="271" r:id="rId21"/>
    <p:sldId id="272" r:id="rId22"/>
    <p:sldId id="273" r:id="rId23"/>
    <p:sldId id="297" r:id="rId24"/>
    <p:sldId id="286" r:id="rId25"/>
    <p:sldId id="300" r:id="rId26"/>
    <p:sldId id="276" r:id="rId27"/>
    <p:sldId id="277" r:id="rId28"/>
    <p:sldId id="305" r:id="rId29"/>
    <p:sldId id="299" r:id="rId30"/>
    <p:sldId id="30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86096-5860-4657-8E48-93540CD89B41}" type="doc">
      <dgm:prSet loTypeId="urn:microsoft.com/office/officeart/2008/layout/RadialCluster" loCatId="cycle" qsTypeId="urn:microsoft.com/office/officeart/2005/8/quickstyle/simple3" qsCatId="simple" csTypeId="urn:microsoft.com/office/officeart/2005/8/colors/colorful5" csCatId="colorful" phldr="1"/>
      <dgm:spPr/>
      <dgm:t>
        <a:bodyPr/>
        <a:lstStyle/>
        <a:p>
          <a:endParaRPr lang="en-US"/>
        </a:p>
      </dgm:t>
    </dgm:pt>
    <dgm:pt modelId="{376759CD-A468-4AB3-8420-2A61290DF900}">
      <dgm:prSet phldrT="[Text]"/>
      <dgm:spPr/>
      <dgm:t>
        <a:bodyPr/>
        <a:lstStyle/>
        <a:p>
          <a:r>
            <a:rPr lang="en-US" dirty="0" smtClean="0"/>
            <a:t>IIS</a:t>
          </a:r>
          <a:endParaRPr lang="en-US" dirty="0"/>
        </a:p>
      </dgm:t>
    </dgm:pt>
    <dgm:pt modelId="{5AFF0928-40B8-491A-9454-C730D654E3F6}" type="parTrans" cxnId="{0A62801C-27B6-4B19-9B06-19424273B24B}">
      <dgm:prSet/>
      <dgm:spPr/>
      <dgm:t>
        <a:bodyPr/>
        <a:lstStyle/>
        <a:p>
          <a:endParaRPr lang="en-US"/>
        </a:p>
      </dgm:t>
    </dgm:pt>
    <dgm:pt modelId="{716B7EE7-451D-476F-9893-572E334C0CDD}" type="sibTrans" cxnId="{0A62801C-27B6-4B19-9B06-19424273B24B}">
      <dgm:prSet/>
      <dgm:spPr/>
      <dgm:t>
        <a:bodyPr/>
        <a:lstStyle/>
        <a:p>
          <a:endParaRPr lang="en-US"/>
        </a:p>
      </dgm:t>
    </dgm:pt>
    <dgm:pt modelId="{605C5FE8-A83C-4836-BB0A-6B28F44BF96F}">
      <dgm:prSet phldrT="[Text]" custT="1"/>
      <dgm:spPr/>
      <dgm:t>
        <a:bodyPr/>
        <a:lstStyle/>
        <a:p>
          <a:r>
            <a:rPr lang="en-US" sz="2000" dirty="0" smtClean="0"/>
            <a:t>ASP.NET Page</a:t>
          </a:r>
          <a:endParaRPr lang="en-US" sz="2000" dirty="0"/>
        </a:p>
      </dgm:t>
    </dgm:pt>
    <dgm:pt modelId="{8F1EB407-610C-4561-B327-FFFD7EA18DD5}" type="parTrans" cxnId="{21765F69-9939-4040-AF40-2CBBC997FC84}">
      <dgm:prSet/>
      <dgm:spPr/>
      <dgm:t>
        <a:bodyPr/>
        <a:lstStyle/>
        <a:p>
          <a:endParaRPr lang="en-US"/>
        </a:p>
      </dgm:t>
    </dgm:pt>
    <dgm:pt modelId="{5D4940C4-475D-4D9E-882E-63A459642F05}" type="sibTrans" cxnId="{21765F69-9939-4040-AF40-2CBBC997FC84}">
      <dgm:prSet/>
      <dgm:spPr/>
      <dgm:t>
        <a:bodyPr/>
        <a:lstStyle/>
        <a:p>
          <a:endParaRPr lang="en-US"/>
        </a:p>
      </dgm:t>
    </dgm:pt>
    <dgm:pt modelId="{050B86C8-917A-4742-9581-13253CA9670F}">
      <dgm:prSet phldrT="[Text]" custT="1"/>
      <dgm:spPr/>
      <dgm:t>
        <a:bodyPr/>
        <a:lstStyle/>
        <a:p>
          <a:r>
            <a:rPr lang="en-US" sz="2000" dirty="0" smtClean="0"/>
            <a:t>Web Services</a:t>
          </a:r>
          <a:endParaRPr lang="en-US" sz="2000" dirty="0"/>
        </a:p>
      </dgm:t>
    </dgm:pt>
    <dgm:pt modelId="{8A5601F0-811A-4C8F-9BA4-3B56705D7F10}" type="parTrans" cxnId="{D86C2A2A-F27A-435D-8A6F-59AB6E23C72E}">
      <dgm:prSet/>
      <dgm:spPr/>
      <dgm:t>
        <a:bodyPr/>
        <a:lstStyle/>
        <a:p>
          <a:endParaRPr lang="en-US"/>
        </a:p>
      </dgm:t>
    </dgm:pt>
    <dgm:pt modelId="{1DFC9FF4-2750-4B2F-8D80-C4F2AB9F36E7}" type="sibTrans" cxnId="{D86C2A2A-F27A-435D-8A6F-59AB6E23C72E}">
      <dgm:prSet/>
      <dgm:spPr/>
      <dgm:t>
        <a:bodyPr/>
        <a:lstStyle/>
        <a:p>
          <a:endParaRPr lang="en-US"/>
        </a:p>
      </dgm:t>
    </dgm:pt>
    <dgm:pt modelId="{DB3CACFB-6D06-45C5-B1DC-1F4AC2DA5619}">
      <dgm:prSet phldrT="[Text]" custT="1"/>
      <dgm:spPr/>
      <dgm:t>
        <a:bodyPr/>
        <a:lstStyle/>
        <a:p>
          <a:r>
            <a:rPr lang="en-US" sz="2000" dirty="0" smtClean="0"/>
            <a:t>HTML Page</a:t>
          </a:r>
          <a:endParaRPr lang="en-US" sz="2000" dirty="0"/>
        </a:p>
      </dgm:t>
    </dgm:pt>
    <dgm:pt modelId="{DAEC20F5-173F-44DC-9550-67DB9CEC1A2D}" type="parTrans" cxnId="{985D4CA4-7EE2-4618-865C-06D14BC4FA33}">
      <dgm:prSet/>
      <dgm:spPr/>
      <dgm:t>
        <a:bodyPr/>
        <a:lstStyle/>
        <a:p>
          <a:endParaRPr lang="en-US"/>
        </a:p>
      </dgm:t>
    </dgm:pt>
    <dgm:pt modelId="{C6DCD685-7BC8-4BC6-9BB7-BA222F2B3F1F}" type="sibTrans" cxnId="{985D4CA4-7EE2-4618-865C-06D14BC4FA33}">
      <dgm:prSet/>
      <dgm:spPr/>
      <dgm:t>
        <a:bodyPr/>
        <a:lstStyle/>
        <a:p>
          <a:endParaRPr lang="en-US"/>
        </a:p>
      </dgm:t>
    </dgm:pt>
    <dgm:pt modelId="{A3FDD4F9-FC93-461F-BD7B-613050D8A55C}" type="pres">
      <dgm:prSet presAssocID="{18286096-5860-4657-8E48-93540CD89B41}" presName="Name0" presStyleCnt="0">
        <dgm:presLayoutVars>
          <dgm:chMax val="1"/>
          <dgm:chPref val="1"/>
          <dgm:dir/>
          <dgm:animOne val="branch"/>
          <dgm:animLvl val="lvl"/>
        </dgm:presLayoutVars>
      </dgm:prSet>
      <dgm:spPr/>
      <dgm:t>
        <a:bodyPr/>
        <a:lstStyle/>
        <a:p>
          <a:endParaRPr lang="en-US"/>
        </a:p>
      </dgm:t>
    </dgm:pt>
    <dgm:pt modelId="{296AC264-C294-4217-9D6E-680C0FB2DCA2}" type="pres">
      <dgm:prSet presAssocID="{376759CD-A468-4AB3-8420-2A61290DF900}" presName="singleCycle" presStyleCnt="0"/>
      <dgm:spPr/>
    </dgm:pt>
    <dgm:pt modelId="{8A1D23ED-0863-4ED2-AC9E-47C860A72E33}" type="pres">
      <dgm:prSet presAssocID="{376759CD-A468-4AB3-8420-2A61290DF900}" presName="singleCenter" presStyleLbl="node1" presStyleIdx="0" presStyleCnt="4" custScaleX="138417" custScaleY="333333" custLinFactNeighborX="-60190" custLinFactNeighborY="-3576">
        <dgm:presLayoutVars>
          <dgm:chMax val="7"/>
          <dgm:chPref val="7"/>
        </dgm:presLayoutVars>
      </dgm:prSet>
      <dgm:spPr/>
      <dgm:t>
        <a:bodyPr/>
        <a:lstStyle/>
        <a:p>
          <a:endParaRPr lang="en-US"/>
        </a:p>
      </dgm:t>
    </dgm:pt>
    <dgm:pt modelId="{43678A64-A5F1-4113-B415-B8CB1F292615}" type="pres">
      <dgm:prSet presAssocID="{8F1EB407-610C-4561-B327-FFFD7EA18DD5}" presName="Name56" presStyleLbl="parChTrans1D2" presStyleIdx="0" presStyleCnt="3"/>
      <dgm:spPr/>
      <dgm:t>
        <a:bodyPr/>
        <a:lstStyle/>
        <a:p>
          <a:endParaRPr lang="en-US"/>
        </a:p>
      </dgm:t>
    </dgm:pt>
    <dgm:pt modelId="{6586E2CE-A893-4A06-8B96-EB136409AE13}" type="pres">
      <dgm:prSet presAssocID="{605C5FE8-A83C-4836-BB0A-6B28F44BF96F}" presName="text0" presStyleLbl="node1" presStyleIdx="1" presStyleCnt="4" custScaleX="223880" custScaleY="104478" custRadScaleRad="108328" custRadScaleInc="120072">
        <dgm:presLayoutVars>
          <dgm:bulletEnabled val="1"/>
        </dgm:presLayoutVars>
      </dgm:prSet>
      <dgm:spPr/>
      <dgm:t>
        <a:bodyPr/>
        <a:lstStyle/>
        <a:p>
          <a:endParaRPr lang="en-US"/>
        </a:p>
      </dgm:t>
    </dgm:pt>
    <dgm:pt modelId="{83AE2D69-03D1-45AE-9D72-939E154DBDB4}" type="pres">
      <dgm:prSet presAssocID="{8A5601F0-811A-4C8F-9BA4-3B56705D7F10}" presName="Name56" presStyleLbl="parChTrans1D2" presStyleIdx="1" presStyleCnt="3"/>
      <dgm:spPr/>
      <dgm:t>
        <a:bodyPr/>
        <a:lstStyle/>
        <a:p>
          <a:endParaRPr lang="en-US"/>
        </a:p>
      </dgm:t>
    </dgm:pt>
    <dgm:pt modelId="{BCB85A4F-DC84-41AD-83EB-4629507AB8F4}" type="pres">
      <dgm:prSet presAssocID="{050B86C8-917A-4742-9581-13253CA9670F}" presName="text0" presStyleLbl="node1" presStyleIdx="2" presStyleCnt="4" custScaleX="223881" custScaleY="104478" custRadScaleRad="82704" custRadScaleInc="-7308">
        <dgm:presLayoutVars>
          <dgm:bulletEnabled val="1"/>
        </dgm:presLayoutVars>
      </dgm:prSet>
      <dgm:spPr/>
      <dgm:t>
        <a:bodyPr/>
        <a:lstStyle/>
        <a:p>
          <a:endParaRPr lang="en-US"/>
        </a:p>
      </dgm:t>
    </dgm:pt>
    <dgm:pt modelId="{690F616A-F055-48FE-8F8F-3DB7AFF66AD5}" type="pres">
      <dgm:prSet presAssocID="{DAEC20F5-173F-44DC-9550-67DB9CEC1A2D}" presName="Name56" presStyleLbl="parChTrans1D2" presStyleIdx="2" presStyleCnt="3"/>
      <dgm:spPr/>
      <dgm:t>
        <a:bodyPr/>
        <a:lstStyle/>
        <a:p>
          <a:endParaRPr lang="en-US"/>
        </a:p>
      </dgm:t>
    </dgm:pt>
    <dgm:pt modelId="{0802EF99-F618-49EB-9CCF-2889CB07B0AD}" type="pres">
      <dgm:prSet presAssocID="{DB3CACFB-6D06-45C5-B1DC-1F4AC2DA5619}" presName="text0" presStyleLbl="node1" presStyleIdx="3" presStyleCnt="4" custScaleX="223881" custScaleY="104478" custRadScaleRad="123533" custRadScaleInc="261892">
        <dgm:presLayoutVars>
          <dgm:bulletEnabled val="1"/>
        </dgm:presLayoutVars>
      </dgm:prSet>
      <dgm:spPr/>
      <dgm:t>
        <a:bodyPr/>
        <a:lstStyle/>
        <a:p>
          <a:endParaRPr lang="en-US"/>
        </a:p>
      </dgm:t>
    </dgm:pt>
  </dgm:ptLst>
  <dgm:cxnLst>
    <dgm:cxn modelId="{7F455185-D3A2-424A-8689-53244D12140A}" type="presOf" srcId="{18286096-5860-4657-8E48-93540CD89B41}" destId="{A3FDD4F9-FC93-461F-BD7B-613050D8A55C}" srcOrd="0" destOrd="0" presId="urn:microsoft.com/office/officeart/2008/layout/RadialCluster"/>
    <dgm:cxn modelId="{53745A06-5D91-4633-A5E1-3D6BB52D4B94}" type="presOf" srcId="{050B86C8-917A-4742-9581-13253CA9670F}" destId="{BCB85A4F-DC84-41AD-83EB-4629507AB8F4}" srcOrd="0" destOrd="0" presId="urn:microsoft.com/office/officeart/2008/layout/RadialCluster"/>
    <dgm:cxn modelId="{2CB6D6A1-5FFE-473F-BDCC-6B611A42FC5B}" type="presOf" srcId="{605C5FE8-A83C-4836-BB0A-6B28F44BF96F}" destId="{6586E2CE-A893-4A06-8B96-EB136409AE13}" srcOrd="0" destOrd="0" presId="urn:microsoft.com/office/officeart/2008/layout/RadialCluster"/>
    <dgm:cxn modelId="{985D4CA4-7EE2-4618-865C-06D14BC4FA33}" srcId="{376759CD-A468-4AB3-8420-2A61290DF900}" destId="{DB3CACFB-6D06-45C5-B1DC-1F4AC2DA5619}" srcOrd="2" destOrd="0" parTransId="{DAEC20F5-173F-44DC-9550-67DB9CEC1A2D}" sibTransId="{C6DCD685-7BC8-4BC6-9BB7-BA222F2B3F1F}"/>
    <dgm:cxn modelId="{745E4270-9FAE-42E9-BE74-4BB4DFAAC431}" type="presOf" srcId="{8A5601F0-811A-4C8F-9BA4-3B56705D7F10}" destId="{83AE2D69-03D1-45AE-9D72-939E154DBDB4}" srcOrd="0" destOrd="0" presId="urn:microsoft.com/office/officeart/2008/layout/RadialCluster"/>
    <dgm:cxn modelId="{6DF1AA6E-3737-44F3-888C-B11D4D1006AA}" type="presOf" srcId="{8F1EB407-610C-4561-B327-FFFD7EA18DD5}" destId="{43678A64-A5F1-4113-B415-B8CB1F292615}" srcOrd="0" destOrd="0" presId="urn:microsoft.com/office/officeart/2008/layout/RadialCluster"/>
    <dgm:cxn modelId="{491E86A4-BBA6-453A-A406-04D17E8F73F8}" type="presOf" srcId="{376759CD-A468-4AB3-8420-2A61290DF900}" destId="{8A1D23ED-0863-4ED2-AC9E-47C860A72E33}" srcOrd="0" destOrd="0" presId="urn:microsoft.com/office/officeart/2008/layout/RadialCluster"/>
    <dgm:cxn modelId="{21765F69-9939-4040-AF40-2CBBC997FC84}" srcId="{376759CD-A468-4AB3-8420-2A61290DF900}" destId="{605C5FE8-A83C-4836-BB0A-6B28F44BF96F}" srcOrd="0" destOrd="0" parTransId="{8F1EB407-610C-4561-B327-FFFD7EA18DD5}" sibTransId="{5D4940C4-475D-4D9E-882E-63A459642F05}"/>
    <dgm:cxn modelId="{856B011E-EF54-46F5-A3AD-BC0FA09D1587}" type="presOf" srcId="{DAEC20F5-173F-44DC-9550-67DB9CEC1A2D}" destId="{690F616A-F055-48FE-8F8F-3DB7AFF66AD5}" srcOrd="0" destOrd="0" presId="urn:microsoft.com/office/officeart/2008/layout/RadialCluster"/>
    <dgm:cxn modelId="{D86C2A2A-F27A-435D-8A6F-59AB6E23C72E}" srcId="{376759CD-A468-4AB3-8420-2A61290DF900}" destId="{050B86C8-917A-4742-9581-13253CA9670F}" srcOrd="1" destOrd="0" parTransId="{8A5601F0-811A-4C8F-9BA4-3B56705D7F10}" sibTransId="{1DFC9FF4-2750-4B2F-8D80-C4F2AB9F36E7}"/>
    <dgm:cxn modelId="{4176A951-32D6-44FD-ABE5-6680F2A6EBC6}" type="presOf" srcId="{DB3CACFB-6D06-45C5-B1DC-1F4AC2DA5619}" destId="{0802EF99-F618-49EB-9CCF-2889CB07B0AD}" srcOrd="0" destOrd="0" presId="urn:microsoft.com/office/officeart/2008/layout/RadialCluster"/>
    <dgm:cxn modelId="{0A62801C-27B6-4B19-9B06-19424273B24B}" srcId="{18286096-5860-4657-8E48-93540CD89B41}" destId="{376759CD-A468-4AB3-8420-2A61290DF900}" srcOrd="0" destOrd="0" parTransId="{5AFF0928-40B8-491A-9454-C730D654E3F6}" sibTransId="{716B7EE7-451D-476F-9893-572E334C0CDD}"/>
    <dgm:cxn modelId="{21308008-E395-4843-9395-1D1D2D98F1FF}" type="presParOf" srcId="{A3FDD4F9-FC93-461F-BD7B-613050D8A55C}" destId="{296AC264-C294-4217-9D6E-680C0FB2DCA2}" srcOrd="0" destOrd="0" presId="urn:microsoft.com/office/officeart/2008/layout/RadialCluster"/>
    <dgm:cxn modelId="{F541CA89-517F-4A63-9138-05305831069C}" type="presParOf" srcId="{296AC264-C294-4217-9D6E-680C0FB2DCA2}" destId="{8A1D23ED-0863-4ED2-AC9E-47C860A72E33}" srcOrd="0" destOrd="0" presId="urn:microsoft.com/office/officeart/2008/layout/RadialCluster"/>
    <dgm:cxn modelId="{4586D134-D1E4-4D25-8CE1-478F6D3B4728}" type="presParOf" srcId="{296AC264-C294-4217-9D6E-680C0FB2DCA2}" destId="{43678A64-A5F1-4113-B415-B8CB1F292615}" srcOrd="1" destOrd="0" presId="urn:microsoft.com/office/officeart/2008/layout/RadialCluster"/>
    <dgm:cxn modelId="{96041381-A8EB-49E3-B482-BA55CBB5A447}" type="presParOf" srcId="{296AC264-C294-4217-9D6E-680C0FB2DCA2}" destId="{6586E2CE-A893-4A06-8B96-EB136409AE13}" srcOrd="2" destOrd="0" presId="urn:microsoft.com/office/officeart/2008/layout/RadialCluster"/>
    <dgm:cxn modelId="{9624D4E2-65DD-4875-AD29-FD0C85EBAC21}" type="presParOf" srcId="{296AC264-C294-4217-9D6E-680C0FB2DCA2}" destId="{83AE2D69-03D1-45AE-9D72-939E154DBDB4}" srcOrd="3" destOrd="0" presId="urn:microsoft.com/office/officeart/2008/layout/RadialCluster"/>
    <dgm:cxn modelId="{82942A5D-7A12-45A5-AE02-71B3BC4EAE3B}" type="presParOf" srcId="{296AC264-C294-4217-9D6E-680C0FB2DCA2}" destId="{BCB85A4F-DC84-41AD-83EB-4629507AB8F4}" srcOrd="4" destOrd="0" presId="urn:microsoft.com/office/officeart/2008/layout/RadialCluster"/>
    <dgm:cxn modelId="{E302B0A2-5EDD-45CC-869D-9E09B5F35C30}" type="presParOf" srcId="{296AC264-C294-4217-9D6E-680C0FB2DCA2}" destId="{690F616A-F055-48FE-8F8F-3DB7AFF66AD5}" srcOrd="5" destOrd="0" presId="urn:microsoft.com/office/officeart/2008/layout/RadialCluster"/>
    <dgm:cxn modelId="{B0EF1C54-7DEF-4738-9762-E263EFF12455}" type="presParOf" srcId="{296AC264-C294-4217-9D6E-680C0FB2DCA2}" destId="{0802EF99-F618-49EB-9CCF-2889CB07B0AD}"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F21453-3802-4593-B0E0-D135EC5C8217}" type="doc">
      <dgm:prSet loTypeId="urn:microsoft.com/office/officeart/2005/8/layout/process4" loCatId="list" qsTypeId="urn:microsoft.com/office/officeart/2005/8/quickstyle/simple1" qsCatId="simple" csTypeId="urn:microsoft.com/office/officeart/2005/8/colors/colorful2" csCatId="colorful" phldr="1"/>
      <dgm:spPr/>
      <dgm:t>
        <a:bodyPr/>
        <a:lstStyle/>
        <a:p>
          <a:endParaRPr lang="en-US"/>
        </a:p>
      </dgm:t>
    </dgm:pt>
    <dgm:pt modelId="{BDDA851A-852A-4BAE-8E12-E32BC86C96B5}">
      <dgm:prSet phldrT="[Text]" custT="1"/>
      <dgm:spPr/>
      <dgm:t>
        <a:bodyPr/>
        <a:lstStyle/>
        <a:p>
          <a:r>
            <a:rPr lang="en-US" sz="2000" dirty="0" smtClean="0">
              <a:solidFill>
                <a:srgbClr val="002060"/>
              </a:solidFill>
            </a:rPr>
            <a:t>.NET 1.0</a:t>
          </a:r>
          <a:endParaRPr lang="en-US" sz="2000" dirty="0">
            <a:solidFill>
              <a:srgbClr val="002060"/>
            </a:solidFill>
          </a:endParaRPr>
        </a:p>
      </dgm:t>
    </dgm:pt>
    <dgm:pt modelId="{9008791F-215E-4547-8F32-91F61C1C86D9}" type="parTrans" cxnId="{1F36E82B-00A3-43E2-9323-402395277469}">
      <dgm:prSet/>
      <dgm:spPr/>
      <dgm:t>
        <a:bodyPr/>
        <a:lstStyle/>
        <a:p>
          <a:endParaRPr lang="en-US"/>
        </a:p>
      </dgm:t>
    </dgm:pt>
    <dgm:pt modelId="{4FF6565F-1114-45DC-B03B-8A371F9F199B}" type="sibTrans" cxnId="{1F36E82B-00A3-43E2-9323-402395277469}">
      <dgm:prSet/>
      <dgm:spPr/>
      <dgm:t>
        <a:bodyPr/>
        <a:lstStyle/>
        <a:p>
          <a:endParaRPr lang="en-US"/>
        </a:p>
      </dgm:t>
    </dgm:pt>
    <dgm:pt modelId="{3F89661C-C8B0-483C-9F29-6A10FE889195}">
      <dgm:prSet phldrT="[Text]" custT="1"/>
      <dgm:spPr/>
      <dgm:t>
        <a:bodyPr/>
        <a:lstStyle/>
        <a:p>
          <a:r>
            <a:rPr lang="en-US" sz="1600" dirty="0" smtClean="0"/>
            <a:t>Visual Studio .NET 2003</a:t>
          </a:r>
          <a:endParaRPr lang="en-US" sz="1600" dirty="0"/>
        </a:p>
      </dgm:t>
    </dgm:pt>
    <dgm:pt modelId="{29B58124-B037-44F0-84B9-D16869B6EA28}" type="parTrans" cxnId="{7D3714A0-7D2C-4AEF-A6D1-BF8B80878F2B}">
      <dgm:prSet/>
      <dgm:spPr/>
      <dgm:t>
        <a:bodyPr/>
        <a:lstStyle/>
        <a:p>
          <a:endParaRPr lang="en-US"/>
        </a:p>
      </dgm:t>
    </dgm:pt>
    <dgm:pt modelId="{CFEF828B-D999-4633-A6DA-159538DA29F9}" type="sibTrans" cxnId="{7D3714A0-7D2C-4AEF-A6D1-BF8B80878F2B}">
      <dgm:prSet/>
      <dgm:spPr/>
      <dgm:t>
        <a:bodyPr/>
        <a:lstStyle/>
        <a:p>
          <a:endParaRPr lang="en-US"/>
        </a:p>
      </dgm:t>
    </dgm:pt>
    <dgm:pt modelId="{8DD26EE9-ADC5-4158-9C20-073F60936369}">
      <dgm:prSet phldrT="[Text]" custT="1"/>
      <dgm:spPr/>
      <dgm:t>
        <a:bodyPr/>
        <a:lstStyle/>
        <a:p>
          <a:r>
            <a:rPr lang="en-US" sz="1600" dirty="0" smtClean="0"/>
            <a:t>Windows Server 2003</a:t>
          </a:r>
          <a:endParaRPr lang="en-US" sz="1600" dirty="0"/>
        </a:p>
      </dgm:t>
    </dgm:pt>
    <dgm:pt modelId="{88D6A122-A083-46F0-9878-C10205C89EB7}" type="parTrans" cxnId="{3346C948-2C40-4C1C-AB96-B77DE06D36EB}">
      <dgm:prSet/>
      <dgm:spPr/>
      <dgm:t>
        <a:bodyPr/>
        <a:lstStyle/>
        <a:p>
          <a:endParaRPr lang="en-US"/>
        </a:p>
      </dgm:t>
    </dgm:pt>
    <dgm:pt modelId="{D82DA31F-DDE2-4D61-8C6B-B525470C3AE6}" type="sibTrans" cxnId="{3346C948-2C40-4C1C-AB96-B77DE06D36EB}">
      <dgm:prSet/>
      <dgm:spPr/>
      <dgm:t>
        <a:bodyPr/>
        <a:lstStyle/>
        <a:p>
          <a:endParaRPr lang="en-US"/>
        </a:p>
      </dgm:t>
    </dgm:pt>
    <dgm:pt modelId="{BC472C0E-2310-47D8-B250-434BD19565B2}">
      <dgm:prSet phldrT="[Text]" custT="1"/>
      <dgm:spPr/>
      <dgm:t>
        <a:bodyPr/>
        <a:lstStyle/>
        <a:p>
          <a:r>
            <a:rPr lang="en-US" sz="2000" dirty="0" smtClean="0">
              <a:solidFill>
                <a:srgbClr val="002060"/>
              </a:solidFill>
            </a:rPr>
            <a:t>.NET 2.0</a:t>
          </a:r>
          <a:endParaRPr lang="en-US" sz="2000" dirty="0">
            <a:solidFill>
              <a:srgbClr val="002060"/>
            </a:solidFill>
          </a:endParaRPr>
        </a:p>
      </dgm:t>
    </dgm:pt>
    <dgm:pt modelId="{07B24BD5-D24A-4FE8-BFE7-9F47FAD72545}" type="parTrans" cxnId="{98EE7DCD-3AC3-4D77-9460-A998EA70A919}">
      <dgm:prSet/>
      <dgm:spPr/>
      <dgm:t>
        <a:bodyPr/>
        <a:lstStyle/>
        <a:p>
          <a:endParaRPr lang="en-US"/>
        </a:p>
      </dgm:t>
    </dgm:pt>
    <dgm:pt modelId="{8ABEF0D1-D675-4B1F-A775-0EF85592CDAC}" type="sibTrans" cxnId="{98EE7DCD-3AC3-4D77-9460-A998EA70A919}">
      <dgm:prSet/>
      <dgm:spPr/>
      <dgm:t>
        <a:bodyPr/>
        <a:lstStyle/>
        <a:p>
          <a:endParaRPr lang="en-US"/>
        </a:p>
      </dgm:t>
    </dgm:pt>
    <dgm:pt modelId="{6ECE3AD2-7822-439E-9FC3-9C4F1CEDEBBA}">
      <dgm:prSet phldrT="[Text]" custT="1"/>
      <dgm:spPr/>
      <dgm:t>
        <a:bodyPr/>
        <a:lstStyle/>
        <a:p>
          <a:r>
            <a:rPr lang="en-US" sz="1600" dirty="0" smtClean="0"/>
            <a:t>Visual Studio .NET 2005</a:t>
          </a:r>
          <a:endParaRPr lang="en-US" sz="1600" dirty="0"/>
        </a:p>
      </dgm:t>
    </dgm:pt>
    <dgm:pt modelId="{86C247FC-4939-436D-B659-5E3D137E84C3}" type="parTrans" cxnId="{C2FCF170-2157-4158-97E8-1E89C3FC717D}">
      <dgm:prSet/>
      <dgm:spPr/>
      <dgm:t>
        <a:bodyPr/>
        <a:lstStyle/>
        <a:p>
          <a:endParaRPr lang="en-US"/>
        </a:p>
      </dgm:t>
    </dgm:pt>
    <dgm:pt modelId="{68DADC1B-CB75-4317-AF56-3CF4A16B5099}" type="sibTrans" cxnId="{C2FCF170-2157-4158-97E8-1E89C3FC717D}">
      <dgm:prSet/>
      <dgm:spPr/>
      <dgm:t>
        <a:bodyPr/>
        <a:lstStyle/>
        <a:p>
          <a:endParaRPr lang="en-US"/>
        </a:p>
      </dgm:t>
    </dgm:pt>
    <dgm:pt modelId="{2559AE9B-5281-4E6B-8878-55537ED6BD2E}">
      <dgm:prSet phldrT="[Text]" custT="1"/>
      <dgm:spPr/>
      <dgm:t>
        <a:bodyPr/>
        <a:lstStyle/>
        <a:p>
          <a:r>
            <a:rPr lang="en-US" sz="1600" dirty="0" smtClean="0"/>
            <a:t>Windows Server 2003 R</a:t>
          </a:r>
          <a:endParaRPr lang="en-US" sz="1600" dirty="0"/>
        </a:p>
      </dgm:t>
    </dgm:pt>
    <dgm:pt modelId="{8929572F-E314-4FEA-98C7-31EFDB908C24}" type="parTrans" cxnId="{046AA173-8809-4434-93C6-EFD79460C660}">
      <dgm:prSet/>
      <dgm:spPr/>
      <dgm:t>
        <a:bodyPr/>
        <a:lstStyle/>
        <a:p>
          <a:endParaRPr lang="en-US"/>
        </a:p>
      </dgm:t>
    </dgm:pt>
    <dgm:pt modelId="{4E0419DB-D7FF-4BD0-9FBF-5C3E20266EAF}" type="sibTrans" cxnId="{046AA173-8809-4434-93C6-EFD79460C660}">
      <dgm:prSet/>
      <dgm:spPr/>
      <dgm:t>
        <a:bodyPr/>
        <a:lstStyle/>
        <a:p>
          <a:endParaRPr lang="en-US"/>
        </a:p>
      </dgm:t>
    </dgm:pt>
    <dgm:pt modelId="{F50A145D-59DD-4EE4-B7DF-D9B928E42086}">
      <dgm:prSet phldrT="[Text]" custT="1"/>
      <dgm:spPr/>
      <dgm:t>
        <a:bodyPr/>
        <a:lstStyle/>
        <a:p>
          <a:r>
            <a:rPr lang="en-US" sz="2000" dirty="0" smtClean="0">
              <a:solidFill>
                <a:srgbClr val="002060"/>
              </a:solidFill>
            </a:rPr>
            <a:t>.NET 3.0</a:t>
          </a:r>
          <a:endParaRPr lang="en-US" sz="2000" dirty="0">
            <a:solidFill>
              <a:srgbClr val="002060"/>
            </a:solidFill>
          </a:endParaRPr>
        </a:p>
      </dgm:t>
    </dgm:pt>
    <dgm:pt modelId="{19AAEE98-6D62-469A-BF78-8002FF0500BF}" type="parTrans" cxnId="{039A0B56-7F85-4CAC-9789-918DB526BD7F}">
      <dgm:prSet/>
      <dgm:spPr/>
      <dgm:t>
        <a:bodyPr/>
        <a:lstStyle/>
        <a:p>
          <a:endParaRPr lang="en-US"/>
        </a:p>
      </dgm:t>
    </dgm:pt>
    <dgm:pt modelId="{1222CD8A-E4B1-4829-9D3E-FAD9E142F7F4}" type="sibTrans" cxnId="{039A0B56-7F85-4CAC-9789-918DB526BD7F}">
      <dgm:prSet/>
      <dgm:spPr/>
      <dgm:t>
        <a:bodyPr/>
        <a:lstStyle/>
        <a:p>
          <a:endParaRPr lang="en-US"/>
        </a:p>
      </dgm:t>
    </dgm:pt>
    <dgm:pt modelId="{A2C453D1-75A5-4B57-9A50-1C159753B650}">
      <dgm:prSet phldrT="[Text]" custT="1"/>
      <dgm:spPr/>
      <dgm:t>
        <a:bodyPr/>
        <a:lstStyle/>
        <a:p>
          <a:r>
            <a:rPr lang="en-US" sz="1600" dirty="0" smtClean="0"/>
            <a:t>Visual Studio .NET 2005</a:t>
          </a:r>
          <a:endParaRPr lang="en-US" sz="1600" dirty="0"/>
        </a:p>
      </dgm:t>
    </dgm:pt>
    <dgm:pt modelId="{FDD22ED7-2EBF-479F-8CC4-2FF11BA980E2}" type="parTrans" cxnId="{E37EF9DA-F64C-4C05-ACD8-7275E3F00978}">
      <dgm:prSet/>
      <dgm:spPr/>
      <dgm:t>
        <a:bodyPr/>
        <a:lstStyle/>
        <a:p>
          <a:endParaRPr lang="en-US"/>
        </a:p>
      </dgm:t>
    </dgm:pt>
    <dgm:pt modelId="{02AE9816-8BE1-47F0-8E57-BCA42894CBB9}" type="sibTrans" cxnId="{E37EF9DA-F64C-4C05-ACD8-7275E3F00978}">
      <dgm:prSet/>
      <dgm:spPr/>
      <dgm:t>
        <a:bodyPr/>
        <a:lstStyle/>
        <a:p>
          <a:endParaRPr lang="en-US"/>
        </a:p>
      </dgm:t>
    </dgm:pt>
    <dgm:pt modelId="{2303241A-0E00-4972-8D15-8ED1E485D60E}">
      <dgm:prSet phldrT="[Text]" custT="1"/>
      <dgm:spPr/>
      <dgm:t>
        <a:bodyPr/>
        <a:lstStyle/>
        <a:p>
          <a:r>
            <a:rPr lang="en-US" sz="1600" dirty="0" smtClean="0"/>
            <a:t>Windows Vista, Windows Server 2008</a:t>
          </a:r>
          <a:endParaRPr lang="en-US" sz="1600" dirty="0"/>
        </a:p>
      </dgm:t>
    </dgm:pt>
    <dgm:pt modelId="{AE2029BE-983F-435D-BA7C-B68617EEAAD1}" type="parTrans" cxnId="{687AC71F-4790-43C2-BE1B-CC683681CFE0}">
      <dgm:prSet/>
      <dgm:spPr/>
      <dgm:t>
        <a:bodyPr/>
        <a:lstStyle/>
        <a:p>
          <a:endParaRPr lang="en-US"/>
        </a:p>
      </dgm:t>
    </dgm:pt>
    <dgm:pt modelId="{47CEB46D-D99D-40FE-A5D7-DAD6E87E597E}" type="sibTrans" cxnId="{687AC71F-4790-43C2-BE1B-CC683681CFE0}">
      <dgm:prSet/>
      <dgm:spPr/>
      <dgm:t>
        <a:bodyPr/>
        <a:lstStyle/>
        <a:p>
          <a:endParaRPr lang="en-US"/>
        </a:p>
      </dgm:t>
    </dgm:pt>
    <dgm:pt modelId="{16BCA999-DA03-42C9-95E5-D75E3AAF265A}">
      <dgm:prSet phldrT="[Text]" custT="1"/>
      <dgm:spPr/>
      <dgm:t>
        <a:bodyPr/>
        <a:lstStyle/>
        <a:p>
          <a:r>
            <a:rPr lang="en-US" sz="2000" dirty="0" smtClean="0">
              <a:solidFill>
                <a:srgbClr val="002060"/>
              </a:solidFill>
            </a:rPr>
            <a:t>.NET 3.5</a:t>
          </a:r>
          <a:endParaRPr lang="en-US" sz="2000" dirty="0">
            <a:solidFill>
              <a:srgbClr val="002060"/>
            </a:solidFill>
          </a:endParaRPr>
        </a:p>
      </dgm:t>
    </dgm:pt>
    <dgm:pt modelId="{72AF7AF6-251A-45DA-A04E-EA14EB33BA40}" type="parTrans" cxnId="{81FA113B-4D9B-43C9-A4BD-E47451595F41}">
      <dgm:prSet/>
      <dgm:spPr/>
      <dgm:t>
        <a:bodyPr/>
        <a:lstStyle/>
        <a:p>
          <a:endParaRPr lang="en-US"/>
        </a:p>
      </dgm:t>
    </dgm:pt>
    <dgm:pt modelId="{96F655F9-BB9C-47CB-B46D-CDC544CDD00A}" type="sibTrans" cxnId="{81FA113B-4D9B-43C9-A4BD-E47451595F41}">
      <dgm:prSet/>
      <dgm:spPr/>
      <dgm:t>
        <a:bodyPr/>
        <a:lstStyle/>
        <a:p>
          <a:endParaRPr lang="en-US"/>
        </a:p>
      </dgm:t>
    </dgm:pt>
    <dgm:pt modelId="{06A4036C-23A3-422A-889C-ADD1212DC04D}">
      <dgm:prSet phldrT="[Text]" custT="1"/>
      <dgm:spPr/>
      <dgm:t>
        <a:bodyPr/>
        <a:lstStyle/>
        <a:p>
          <a:r>
            <a:rPr lang="en-US" sz="1600" dirty="0" smtClean="0"/>
            <a:t>Visual Studio 2008</a:t>
          </a:r>
          <a:endParaRPr lang="en-US" sz="1600" dirty="0"/>
        </a:p>
      </dgm:t>
    </dgm:pt>
    <dgm:pt modelId="{6CD81340-9327-4B8E-A410-C6E2373B1FD9}" type="parTrans" cxnId="{A3BE8194-63F6-4710-84F6-D9107BD5E897}">
      <dgm:prSet/>
      <dgm:spPr/>
      <dgm:t>
        <a:bodyPr/>
        <a:lstStyle/>
        <a:p>
          <a:endParaRPr lang="en-US"/>
        </a:p>
      </dgm:t>
    </dgm:pt>
    <dgm:pt modelId="{79755852-650D-4B9D-B19E-C3BE2E793FA0}" type="sibTrans" cxnId="{A3BE8194-63F6-4710-84F6-D9107BD5E897}">
      <dgm:prSet/>
      <dgm:spPr/>
      <dgm:t>
        <a:bodyPr/>
        <a:lstStyle/>
        <a:p>
          <a:endParaRPr lang="en-US"/>
        </a:p>
      </dgm:t>
    </dgm:pt>
    <dgm:pt modelId="{F31B79A4-7A9B-47BA-B799-8FA8BB00A85F}">
      <dgm:prSet phldrT="[Text]" custT="1"/>
      <dgm:spPr/>
      <dgm:t>
        <a:bodyPr/>
        <a:lstStyle/>
        <a:p>
          <a:r>
            <a:rPr lang="en-US" sz="1600" dirty="0" smtClean="0"/>
            <a:t>Windows 7, Windows Server 2008 R2</a:t>
          </a:r>
          <a:endParaRPr lang="en-US" sz="1600" dirty="0"/>
        </a:p>
      </dgm:t>
    </dgm:pt>
    <dgm:pt modelId="{16AA4A0E-EC23-4EE0-8834-E22C78D6A44A}" type="parTrans" cxnId="{537E9D17-9567-4A49-A76A-C4881B8EF1DF}">
      <dgm:prSet/>
      <dgm:spPr/>
      <dgm:t>
        <a:bodyPr/>
        <a:lstStyle/>
        <a:p>
          <a:endParaRPr lang="en-US"/>
        </a:p>
      </dgm:t>
    </dgm:pt>
    <dgm:pt modelId="{83223120-C525-4C10-892F-F93E5AC96705}" type="sibTrans" cxnId="{537E9D17-9567-4A49-A76A-C4881B8EF1DF}">
      <dgm:prSet/>
      <dgm:spPr/>
      <dgm:t>
        <a:bodyPr/>
        <a:lstStyle/>
        <a:p>
          <a:endParaRPr lang="en-US"/>
        </a:p>
      </dgm:t>
    </dgm:pt>
    <dgm:pt modelId="{29720B1C-3AD7-4F29-A206-C5BB2CC0E4E6}">
      <dgm:prSet phldrT="[Text]" custT="1"/>
      <dgm:spPr/>
      <dgm:t>
        <a:bodyPr/>
        <a:lstStyle/>
        <a:p>
          <a:r>
            <a:rPr lang="en-US" sz="2000" dirty="0" smtClean="0">
              <a:solidFill>
                <a:srgbClr val="002060"/>
              </a:solidFill>
            </a:rPr>
            <a:t>.NET 4.0</a:t>
          </a:r>
          <a:endParaRPr lang="en-US" sz="2000" dirty="0">
            <a:solidFill>
              <a:srgbClr val="002060"/>
            </a:solidFill>
          </a:endParaRPr>
        </a:p>
      </dgm:t>
    </dgm:pt>
    <dgm:pt modelId="{9C4DBA5A-8AD8-48D9-8BBC-47B386A42D05}" type="parTrans" cxnId="{A1ECC8D1-CD96-4E7A-8A84-E0EB235685B0}">
      <dgm:prSet/>
      <dgm:spPr/>
      <dgm:t>
        <a:bodyPr/>
        <a:lstStyle/>
        <a:p>
          <a:endParaRPr lang="en-US"/>
        </a:p>
      </dgm:t>
    </dgm:pt>
    <dgm:pt modelId="{D95739FD-D73F-4047-9355-02B7856B6ACE}" type="sibTrans" cxnId="{A1ECC8D1-CD96-4E7A-8A84-E0EB235685B0}">
      <dgm:prSet/>
      <dgm:spPr/>
      <dgm:t>
        <a:bodyPr/>
        <a:lstStyle/>
        <a:p>
          <a:endParaRPr lang="en-US"/>
        </a:p>
      </dgm:t>
    </dgm:pt>
    <dgm:pt modelId="{006F79E8-6D01-4ED9-AA30-0794C6DBE297}">
      <dgm:prSet phldrT="[Text]" custT="1"/>
      <dgm:spPr/>
      <dgm:t>
        <a:bodyPr/>
        <a:lstStyle/>
        <a:p>
          <a:r>
            <a:rPr lang="en-US" sz="1600" dirty="0" smtClean="0"/>
            <a:t>Visual Studio 2010</a:t>
          </a:r>
          <a:endParaRPr lang="en-US" sz="1600" dirty="0"/>
        </a:p>
      </dgm:t>
    </dgm:pt>
    <dgm:pt modelId="{A55714D8-1273-41AF-A3A0-8C398302223A}" type="parTrans" cxnId="{BE032909-AC39-4C67-9F4D-BB08954D4F53}">
      <dgm:prSet/>
      <dgm:spPr/>
      <dgm:t>
        <a:bodyPr/>
        <a:lstStyle/>
        <a:p>
          <a:endParaRPr lang="en-US"/>
        </a:p>
      </dgm:t>
    </dgm:pt>
    <dgm:pt modelId="{9EEA063E-CB07-4718-8AB7-88EB4AAAB718}" type="sibTrans" cxnId="{BE032909-AC39-4C67-9F4D-BB08954D4F53}">
      <dgm:prSet/>
      <dgm:spPr/>
      <dgm:t>
        <a:bodyPr/>
        <a:lstStyle/>
        <a:p>
          <a:endParaRPr lang="en-US"/>
        </a:p>
      </dgm:t>
    </dgm:pt>
    <dgm:pt modelId="{23320A48-9203-4FC2-A761-270503B7D049}">
      <dgm:prSet phldrT="[Text]" custT="1"/>
      <dgm:spPr/>
      <dgm:t>
        <a:bodyPr/>
        <a:lstStyle/>
        <a:p>
          <a:r>
            <a:rPr lang="en-US" sz="1600" dirty="0" smtClean="0"/>
            <a:t>Windows 7(Recommended)</a:t>
          </a:r>
          <a:endParaRPr lang="en-US" sz="1600" dirty="0"/>
        </a:p>
      </dgm:t>
    </dgm:pt>
    <dgm:pt modelId="{70C33B8C-5FC0-4D05-B6CF-529F032E1541}" type="parTrans" cxnId="{9A39CD6D-4B6C-49CB-8701-6ACD6B14AAE3}">
      <dgm:prSet/>
      <dgm:spPr/>
      <dgm:t>
        <a:bodyPr/>
        <a:lstStyle/>
        <a:p>
          <a:endParaRPr lang="en-US"/>
        </a:p>
      </dgm:t>
    </dgm:pt>
    <dgm:pt modelId="{5898AB92-F98C-4B70-9E96-86169AE44312}" type="sibTrans" cxnId="{9A39CD6D-4B6C-49CB-8701-6ACD6B14AAE3}">
      <dgm:prSet/>
      <dgm:spPr/>
      <dgm:t>
        <a:bodyPr/>
        <a:lstStyle/>
        <a:p>
          <a:endParaRPr lang="en-US"/>
        </a:p>
      </dgm:t>
    </dgm:pt>
    <dgm:pt modelId="{0835C8BF-77BE-4DAF-952A-46CEB2C1D52C}">
      <dgm:prSet phldrT="[Text]" custT="1"/>
      <dgm:spPr>
        <a:solidFill>
          <a:schemeClr val="accent2">
            <a:lumMod val="60000"/>
            <a:lumOff val="40000"/>
          </a:schemeClr>
        </a:solidFill>
      </dgm:spPr>
      <dgm:t>
        <a:bodyPr/>
        <a:lstStyle/>
        <a:p>
          <a:r>
            <a:rPr lang="en-US" sz="2000" dirty="0" smtClean="0">
              <a:solidFill>
                <a:srgbClr val="002060"/>
              </a:solidFill>
            </a:rPr>
            <a:t>.NET 4.5</a:t>
          </a:r>
          <a:endParaRPr lang="en-US" sz="2000" dirty="0">
            <a:solidFill>
              <a:srgbClr val="002060"/>
            </a:solidFill>
          </a:endParaRPr>
        </a:p>
      </dgm:t>
    </dgm:pt>
    <dgm:pt modelId="{15DDEC41-8B90-4CAF-AE28-8589F26F2046}" type="parTrans" cxnId="{9607589F-A331-460B-8E09-2493939F41FD}">
      <dgm:prSet/>
      <dgm:spPr/>
      <dgm:t>
        <a:bodyPr/>
        <a:lstStyle/>
        <a:p>
          <a:endParaRPr lang="en-US"/>
        </a:p>
      </dgm:t>
    </dgm:pt>
    <dgm:pt modelId="{EF37BD60-F665-4E76-A37D-986D4796AE24}" type="sibTrans" cxnId="{9607589F-A331-460B-8E09-2493939F41FD}">
      <dgm:prSet/>
      <dgm:spPr/>
      <dgm:t>
        <a:bodyPr/>
        <a:lstStyle/>
        <a:p>
          <a:endParaRPr lang="en-US"/>
        </a:p>
      </dgm:t>
    </dgm:pt>
    <dgm:pt modelId="{05A0148E-4107-4394-AEEA-DDCEA347359C}">
      <dgm:prSet phldrT="[Text]" custT="1"/>
      <dgm:spPr/>
      <dgm:t>
        <a:bodyPr/>
        <a:lstStyle/>
        <a:p>
          <a:r>
            <a:rPr lang="en-US" sz="1600" dirty="0" smtClean="0"/>
            <a:t>Visual Studio 2012</a:t>
          </a:r>
          <a:endParaRPr lang="en-US" sz="1600" dirty="0"/>
        </a:p>
      </dgm:t>
    </dgm:pt>
    <dgm:pt modelId="{38B2D9AB-7C1A-461A-9FF9-770CC6BD7C53}" type="parTrans" cxnId="{27E3C116-E6E1-494A-A173-E3C55DCE52AF}">
      <dgm:prSet/>
      <dgm:spPr/>
      <dgm:t>
        <a:bodyPr/>
        <a:lstStyle/>
        <a:p>
          <a:endParaRPr lang="en-US"/>
        </a:p>
      </dgm:t>
    </dgm:pt>
    <dgm:pt modelId="{38019EDE-2A65-4E60-A3E5-4D4329B4759E}" type="sibTrans" cxnId="{27E3C116-E6E1-494A-A173-E3C55DCE52AF}">
      <dgm:prSet/>
      <dgm:spPr/>
      <dgm:t>
        <a:bodyPr/>
        <a:lstStyle/>
        <a:p>
          <a:endParaRPr lang="en-US"/>
        </a:p>
      </dgm:t>
    </dgm:pt>
    <dgm:pt modelId="{010ACE7E-067E-4D77-B7EF-0BDF1CF75745}">
      <dgm:prSet phldrT="[Text]" custT="1"/>
      <dgm:spPr/>
      <dgm:t>
        <a:bodyPr/>
        <a:lstStyle/>
        <a:p>
          <a:r>
            <a:rPr lang="en-US" sz="1600" dirty="0" smtClean="0"/>
            <a:t>Windows 7,8, Windows Server 8</a:t>
          </a:r>
          <a:endParaRPr lang="en-US" sz="1600" dirty="0"/>
        </a:p>
      </dgm:t>
    </dgm:pt>
    <dgm:pt modelId="{494868D8-F4EC-4B9D-B8E8-9FD774EA9AB9}" type="parTrans" cxnId="{D6D0F99A-9234-4BEC-ABF8-6B2BD234A8CB}">
      <dgm:prSet/>
      <dgm:spPr/>
      <dgm:t>
        <a:bodyPr/>
        <a:lstStyle/>
        <a:p>
          <a:endParaRPr lang="en-US"/>
        </a:p>
      </dgm:t>
    </dgm:pt>
    <dgm:pt modelId="{0891F475-429A-4782-AF5A-F38C5A7B24FE}" type="sibTrans" cxnId="{D6D0F99A-9234-4BEC-ABF8-6B2BD234A8CB}">
      <dgm:prSet/>
      <dgm:spPr/>
      <dgm:t>
        <a:bodyPr/>
        <a:lstStyle/>
        <a:p>
          <a:endParaRPr lang="en-US"/>
        </a:p>
      </dgm:t>
    </dgm:pt>
    <dgm:pt modelId="{651EA761-007D-472A-9A03-C7EDA54EB438}">
      <dgm:prSet phldrT="[Text]" custT="1"/>
      <dgm:spPr/>
      <dgm:t>
        <a:bodyPr/>
        <a:lstStyle/>
        <a:p>
          <a:pPr algn="ctr"/>
          <a:r>
            <a:rPr lang="en-US" sz="2000" dirty="0" smtClean="0">
              <a:solidFill>
                <a:srgbClr val="002060"/>
              </a:solidFill>
            </a:rPr>
            <a:t>.NET 1.1</a:t>
          </a:r>
          <a:endParaRPr lang="en-US" sz="2000" dirty="0">
            <a:solidFill>
              <a:srgbClr val="002060"/>
            </a:solidFill>
          </a:endParaRPr>
        </a:p>
      </dgm:t>
    </dgm:pt>
    <dgm:pt modelId="{1EA63DA5-9325-4CE5-9943-23E43EA6FC1D}" type="sibTrans" cxnId="{15B39A54-09E4-4DB0-B5BA-8E9B456CA1FD}">
      <dgm:prSet/>
      <dgm:spPr/>
      <dgm:t>
        <a:bodyPr/>
        <a:lstStyle/>
        <a:p>
          <a:endParaRPr lang="en-US"/>
        </a:p>
      </dgm:t>
    </dgm:pt>
    <dgm:pt modelId="{FC42A733-E815-4087-AB30-CEFCBE0C1BF4}" type="parTrans" cxnId="{15B39A54-09E4-4DB0-B5BA-8E9B456CA1FD}">
      <dgm:prSet/>
      <dgm:spPr/>
      <dgm:t>
        <a:bodyPr/>
        <a:lstStyle/>
        <a:p>
          <a:endParaRPr lang="en-US"/>
        </a:p>
      </dgm:t>
    </dgm:pt>
    <dgm:pt modelId="{A7D2B5EC-C5B6-4C87-98FF-66DBA9F53FD9}">
      <dgm:prSet phldrT="[Text]" custT="1"/>
      <dgm:spPr>
        <a:solidFill>
          <a:schemeClr val="bg1">
            <a:lumMod val="95000"/>
            <a:alpha val="90000"/>
          </a:schemeClr>
        </a:solidFill>
      </dgm:spPr>
      <dgm:t>
        <a:bodyPr/>
        <a:lstStyle/>
        <a:p>
          <a:r>
            <a:rPr lang="en-US" sz="1600" dirty="0" smtClean="0">
              <a:solidFill>
                <a:srgbClr val="002060"/>
              </a:solidFill>
            </a:rPr>
            <a:t>Visual Studio .NET</a:t>
          </a:r>
          <a:endParaRPr lang="en-US" sz="1600" dirty="0">
            <a:solidFill>
              <a:srgbClr val="002060"/>
            </a:solidFill>
          </a:endParaRPr>
        </a:p>
      </dgm:t>
    </dgm:pt>
    <dgm:pt modelId="{E7AF54C1-D4D2-473B-8B7B-C402FA6C1E7F}" type="parTrans" cxnId="{C1C7DACC-253D-4203-8073-3DCC71277AC2}">
      <dgm:prSet/>
      <dgm:spPr/>
      <dgm:t>
        <a:bodyPr/>
        <a:lstStyle/>
        <a:p>
          <a:endParaRPr lang="en-US"/>
        </a:p>
      </dgm:t>
    </dgm:pt>
    <dgm:pt modelId="{4F30D67D-6FE9-4F77-B3F1-B5AB13DC126F}" type="sibTrans" cxnId="{C1C7DACC-253D-4203-8073-3DCC71277AC2}">
      <dgm:prSet/>
      <dgm:spPr/>
      <dgm:t>
        <a:bodyPr/>
        <a:lstStyle/>
        <a:p>
          <a:endParaRPr lang="en-US"/>
        </a:p>
      </dgm:t>
    </dgm:pt>
    <dgm:pt modelId="{31DE1420-5035-4005-82F1-4686B9628E31}">
      <dgm:prSet phldrT="[Text]" custT="1"/>
      <dgm:spPr>
        <a:solidFill>
          <a:schemeClr val="bg1">
            <a:lumMod val="95000"/>
            <a:alpha val="90000"/>
          </a:schemeClr>
        </a:solidFill>
      </dgm:spPr>
      <dgm:t>
        <a:bodyPr/>
        <a:lstStyle/>
        <a:p>
          <a:r>
            <a:rPr lang="en-US" sz="1600" dirty="0" smtClean="0">
              <a:solidFill>
                <a:srgbClr val="002060"/>
              </a:solidFill>
            </a:rPr>
            <a:t>Windows XP tablet and Media center</a:t>
          </a:r>
          <a:endParaRPr lang="en-US" sz="1600" dirty="0">
            <a:solidFill>
              <a:srgbClr val="002060"/>
            </a:solidFill>
          </a:endParaRPr>
        </a:p>
      </dgm:t>
    </dgm:pt>
    <dgm:pt modelId="{6566BAE3-95DC-4B2B-A801-7ED14F9E7745}" type="parTrans" cxnId="{0254298E-59BD-4D1C-B351-A15061EBFC27}">
      <dgm:prSet/>
      <dgm:spPr/>
      <dgm:t>
        <a:bodyPr/>
        <a:lstStyle/>
        <a:p>
          <a:endParaRPr lang="en-US"/>
        </a:p>
      </dgm:t>
    </dgm:pt>
    <dgm:pt modelId="{876DCD0B-1873-4332-8187-A0DF0E45E2ED}" type="sibTrans" cxnId="{0254298E-59BD-4D1C-B351-A15061EBFC27}">
      <dgm:prSet/>
      <dgm:spPr/>
      <dgm:t>
        <a:bodyPr/>
        <a:lstStyle/>
        <a:p>
          <a:endParaRPr lang="en-US"/>
        </a:p>
      </dgm:t>
    </dgm:pt>
    <dgm:pt modelId="{9F43F661-04C8-41AD-9F66-71DA263BB972}" type="pres">
      <dgm:prSet presAssocID="{5CF21453-3802-4593-B0E0-D135EC5C8217}" presName="Name0" presStyleCnt="0">
        <dgm:presLayoutVars>
          <dgm:dir/>
          <dgm:animLvl val="lvl"/>
          <dgm:resizeHandles val="exact"/>
        </dgm:presLayoutVars>
      </dgm:prSet>
      <dgm:spPr/>
      <dgm:t>
        <a:bodyPr/>
        <a:lstStyle/>
        <a:p>
          <a:endParaRPr lang="en-US"/>
        </a:p>
      </dgm:t>
    </dgm:pt>
    <dgm:pt modelId="{DA2892B3-FA98-4C74-9586-E827BA8F4519}" type="pres">
      <dgm:prSet presAssocID="{0835C8BF-77BE-4DAF-952A-46CEB2C1D52C}" presName="boxAndChildren" presStyleCnt="0"/>
      <dgm:spPr/>
    </dgm:pt>
    <dgm:pt modelId="{2A0B8A5E-9107-42C2-AA71-DED6D8A14A21}" type="pres">
      <dgm:prSet presAssocID="{0835C8BF-77BE-4DAF-952A-46CEB2C1D52C}" presName="parentTextBox" presStyleLbl="node1" presStyleIdx="0" presStyleCnt="7"/>
      <dgm:spPr/>
      <dgm:t>
        <a:bodyPr/>
        <a:lstStyle/>
        <a:p>
          <a:endParaRPr lang="en-US"/>
        </a:p>
      </dgm:t>
    </dgm:pt>
    <dgm:pt modelId="{081AA030-F783-47AB-97A2-4B591F30FF52}" type="pres">
      <dgm:prSet presAssocID="{0835C8BF-77BE-4DAF-952A-46CEB2C1D52C}" presName="entireBox" presStyleLbl="node1" presStyleIdx="0" presStyleCnt="7"/>
      <dgm:spPr/>
      <dgm:t>
        <a:bodyPr/>
        <a:lstStyle/>
        <a:p>
          <a:endParaRPr lang="en-US"/>
        </a:p>
      </dgm:t>
    </dgm:pt>
    <dgm:pt modelId="{FBEF95F6-9EF1-4660-AC1F-335B681EE832}" type="pres">
      <dgm:prSet presAssocID="{0835C8BF-77BE-4DAF-952A-46CEB2C1D52C}" presName="descendantBox" presStyleCnt="0"/>
      <dgm:spPr/>
    </dgm:pt>
    <dgm:pt modelId="{9376E512-A32D-403A-AB90-3E06AA3D872F}" type="pres">
      <dgm:prSet presAssocID="{05A0148E-4107-4394-AEEA-DDCEA347359C}" presName="childTextBox" presStyleLbl="fgAccFollowNode1" presStyleIdx="0" presStyleCnt="14">
        <dgm:presLayoutVars>
          <dgm:bulletEnabled val="1"/>
        </dgm:presLayoutVars>
      </dgm:prSet>
      <dgm:spPr/>
      <dgm:t>
        <a:bodyPr/>
        <a:lstStyle/>
        <a:p>
          <a:endParaRPr lang="en-US"/>
        </a:p>
      </dgm:t>
    </dgm:pt>
    <dgm:pt modelId="{88EAB8F7-D673-46C2-8E72-C560AB0F3445}" type="pres">
      <dgm:prSet presAssocID="{010ACE7E-067E-4D77-B7EF-0BDF1CF75745}" presName="childTextBox" presStyleLbl="fgAccFollowNode1" presStyleIdx="1" presStyleCnt="14">
        <dgm:presLayoutVars>
          <dgm:bulletEnabled val="1"/>
        </dgm:presLayoutVars>
      </dgm:prSet>
      <dgm:spPr/>
      <dgm:t>
        <a:bodyPr/>
        <a:lstStyle/>
        <a:p>
          <a:endParaRPr lang="en-US"/>
        </a:p>
      </dgm:t>
    </dgm:pt>
    <dgm:pt modelId="{C4908F63-C6FB-409E-8633-FCD59CD6F211}" type="pres">
      <dgm:prSet presAssocID="{D95739FD-D73F-4047-9355-02B7856B6ACE}" presName="sp" presStyleCnt="0"/>
      <dgm:spPr/>
    </dgm:pt>
    <dgm:pt modelId="{849126B3-1F26-4064-B83C-2AA616927BA5}" type="pres">
      <dgm:prSet presAssocID="{29720B1C-3AD7-4F29-A206-C5BB2CC0E4E6}" presName="arrowAndChildren" presStyleCnt="0"/>
      <dgm:spPr/>
    </dgm:pt>
    <dgm:pt modelId="{7A3B1A59-C20D-4746-A69F-98DB07462C4A}" type="pres">
      <dgm:prSet presAssocID="{29720B1C-3AD7-4F29-A206-C5BB2CC0E4E6}" presName="parentTextArrow" presStyleLbl="node1" presStyleIdx="0" presStyleCnt="7"/>
      <dgm:spPr/>
      <dgm:t>
        <a:bodyPr/>
        <a:lstStyle/>
        <a:p>
          <a:endParaRPr lang="en-US"/>
        </a:p>
      </dgm:t>
    </dgm:pt>
    <dgm:pt modelId="{3442A871-9805-461F-825F-89FE268238C3}" type="pres">
      <dgm:prSet presAssocID="{29720B1C-3AD7-4F29-A206-C5BB2CC0E4E6}" presName="arrow" presStyleLbl="node1" presStyleIdx="1" presStyleCnt="7"/>
      <dgm:spPr/>
      <dgm:t>
        <a:bodyPr/>
        <a:lstStyle/>
        <a:p>
          <a:endParaRPr lang="en-US"/>
        </a:p>
      </dgm:t>
    </dgm:pt>
    <dgm:pt modelId="{7122A457-0444-46FA-A19C-F8CBD9978FCF}" type="pres">
      <dgm:prSet presAssocID="{29720B1C-3AD7-4F29-A206-C5BB2CC0E4E6}" presName="descendantArrow" presStyleCnt="0"/>
      <dgm:spPr/>
    </dgm:pt>
    <dgm:pt modelId="{68104514-9A07-4BA9-AF6A-9EECEB919D55}" type="pres">
      <dgm:prSet presAssocID="{006F79E8-6D01-4ED9-AA30-0794C6DBE297}" presName="childTextArrow" presStyleLbl="fgAccFollowNode1" presStyleIdx="2" presStyleCnt="14">
        <dgm:presLayoutVars>
          <dgm:bulletEnabled val="1"/>
        </dgm:presLayoutVars>
      </dgm:prSet>
      <dgm:spPr/>
      <dgm:t>
        <a:bodyPr/>
        <a:lstStyle/>
        <a:p>
          <a:endParaRPr lang="en-US"/>
        </a:p>
      </dgm:t>
    </dgm:pt>
    <dgm:pt modelId="{CA274D12-3BB8-4D89-8458-4D816F8C7525}" type="pres">
      <dgm:prSet presAssocID="{23320A48-9203-4FC2-A761-270503B7D049}" presName="childTextArrow" presStyleLbl="fgAccFollowNode1" presStyleIdx="3" presStyleCnt="14">
        <dgm:presLayoutVars>
          <dgm:bulletEnabled val="1"/>
        </dgm:presLayoutVars>
      </dgm:prSet>
      <dgm:spPr/>
      <dgm:t>
        <a:bodyPr/>
        <a:lstStyle/>
        <a:p>
          <a:endParaRPr lang="en-US"/>
        </a:p>
      </dgm:t>
    </dgm:pt>
    <dgm:pt modelId="{A8C17BE6-D3A8-4E86-AAF0-23824A344358}" type="pres">
      <dgm:prSet presAssocID="{96F655F9-BB9C-47CB-B46D-CDC544CDD00A}" presName="sp" presStyleCnt="0"/>
      <dgm:spPr/>
    </dgm:pt>
    <dgm:pt modelId="{495F2606-0F5D-4BD1-9169-1E31D464276B}" type="pres">
      <dgm:prSet presAssocID="{16BCA999-DA03-42C9-95E5-D75E3AAF265A}" presName="arrowAndChildren" presStyleCnt="0"/>
      <dgm:spPr/>
    </dgm:pt>
    <dgm:pt modelId="{2DA9E8D6-1399-4A90-AA2A-FD4F85F1A306}" type="pres">
      <dgm:prSet presAssocID="{16BCA999-DA03-42C9-95E5-D75E3AAF265A}" presName="parentTextArrow" presStyleLbl="node1" presStyleIdx="1" presStyleCnt="7"/>
      <dgm:spPr/>
      <dgm:t>
        <a:bodyPr/>
        <a:lstStyle/>
        <a:p>
          <a:endParaRPr lang="en-US"/>
        </a:p>
      </dgm:t>
    </dgm:pt>
    <dgm:pt modelId="{B6690742-D883-4006-BD67-B40CBFCA1F0B}" type="pres">
      <dgm:prSet presAssocID="{16BCA999-DA03-42C9-95E5-D75E3AAF265A}" presName="arrow" presStyleLbl="node1" presStyleIdx="2" presStyleCnt="7"/>
      <dgm:spPr/>
      <dgm:t>
        <a:bodyPr/>
        <a:lstStyle/>
        <a:p>
          <a:endParaRPr lang="en-US"/>
        </a:p>
      </dgm:t>
    </dgm:pt>
    <dgm:pt modelId="{8E07CF15-64CD-41D7-BD7D-A04F1F8D150C}" type="pres">
      <dgm:prSet presAssocID="{16BCA999-DA03-42C9-95E5-D75E3AAF265A}" presName="descendantArrow" presStyleCnt="0"/>
      <dgm:spPr/>
    </dgm:pt>
    <dgm:pt modelId="{30AC7814-8B2B-49A7-9BBD-0E7219FD12BF}" type="pres">
      <dgm:prSet presAssocID="{06A4036C-23A3-422A-889C-ADD1212DC04D}" presName="childTextArrow" presStyleLbl="fgAccFollowNode1" presStyleIdx="4" presStyleCnt="14">
        <dgm:presLayoutVars>
          <dgm:bulletEnabled val="1"/>
        </dgm:presLayoutVars>
      </dgm:prSet>
      <dgm:spPr/>
      <dgm:t>
        <a:bodyPr/>
        <a:lstStyle/>
        <a:p>
          <a:endParaRPr lang="en-US"/>
        </a:p>
      </dgm:t>
    </dgm:pt>
    <dgm:pt modelId="{29DF4D6D-ABBA-41E0-906C-BE40E6CEDC5C}" type="pres">
      <dgm:prSet presAssocID="{F31B79A4-7A9B-47BA-B799-8FA8BB00A85F}" presName="childTextArrow" presStyleLbl="fgAccFollowNode1" presStyleIdx="5" presStyleCnt="14">
        <dgm:presLayoutVars>
          <dgm:bulletEnabled val="1"/>
        </dgm:presLayoutVars>
      </dgm:prSet>
      <dgm:spPr/>
      <dgm:t>
        <a:bodyPr/>
        <a:lstStyle/>
        <a:p>
          <a:endParaRPr lang="en-US"/>
        </a:p>
      </dgm:t>
    </dgm:pt>
    <dgm:pt modelId="{ACCF5988-05DE-4290-806A-2076507DA736}" type="pres">
      <dgm:prSet presAssocID="{1222CD8A-E4B1-4829-9D3E-FAD9E142F7F4}" presName="sp" presStyleCnt="0"/>
      <dgm:spPr/>
    </dgm:pt>
    <dgm:pt modelId="{F346E15C-55CF-4836-BB61-703964AB9260}" type="pres">
      <dgm:prSet presAssocID="{F50A145D-59DD-4EE4-B7DF-D9B928E42086}" presName="arrowAndChildren" presStyleCnt="0"/>
      <dgm:spPr/>
    </dgm:pt>
    <dgm:pt modelId="{621906E7-F3F5-4A14-A880-8821E1DA3293}" type="pres">
      <dgm:prSet presAssocID="{F50A145D-59DD-4EE4-B7DF-D9B928E42086}" presName="parentTextArrow" presStyleLbl="node1" presStyleIdx="2" presStyleCnt="7"/>
      <dgm:spPr/>
      <dgm:t>
        <a:bodyPr/>
        <a:lstStyle/>
        <a:p>
          <a:endParaRPr lang="en-US"/>
        </a:p>
      </dgm:t>
    </dgm:pt>
    <dgm:pt modelId="{BD95C29B-9DB9-437C-81AF-065A9AC38322}" type="pres">
      <dgm:prSet presAssocID="{F50A145D-59DD-4EE4-B7DF-D9B928E42086}" presName="arrow" presStyleLbl="node1" presStyleIdx="3" presStyleCnt="7"/>
      <dgm:spPr/>
      <dgm:t>
        <a:bodyPr/>
        <a:lstStyle/>
        <a:p>
          <a:endParaRPr lang="en-US"/>
        </a:p>
      </dgm:t>
    </dgm:pt>
    <dgm:pt modelId="{BB03A5BE-A8D0-47BC-884E-817B18B419F8}" type="pres">
      <dgm:prSet presAssocID="{F50A145D-59DD-4EE4-B7DF-D9B928E42086}" presName="descendantArrow" presStyleCnt="0"/>
      <dgm:spPr/>
    </dgm:pt>
    <dgm:pt modelId="{B92EF8FF-14A5-4ACA-B81F-2E07ABC70108}" type="pres">
      <dgm:prSet presAssocID="{A2C453D1-75A5-4B57-9A50-1C159753B650}" presName="childTextArrow" presStyleLbl="fgAccFollowNode1" presStyleIdx="6" presStyleCnt="14">
        <dgm:presLayoutVars>
          <dgm:bulletEnabled val="1"/>
        </dgm:presLayoutVars>
      </dgm:prSet>
      <dgm:spPr/>
      <dgm:t>
        <a:bodyPr/>
        <a:lstStyle/>
        <a:p>
          <a:endParaRPr lang="en-US"/>
        </a:p>
      </dgm:t>
    </dgm:pt>
    <dgm:pt modelId="{C501919A-2026-4ED1-A595-80CBBDA59DBF}" type="pres">
      <dgm:prSet presAssocID="{2303241A-0E00-4972-8D15-8ED1E485D60E}" presName="childTextArrow" presStyleLbl="fgAccFollowNode1" presStyleIdx="7" presStyleCnt="14">
        <dgm:presLayoutVars>
          <dgm:bulletEnabled val="1"/>
        </dgm:presLayoutVars>
      </dgm:prSet>
      <dgm:spPr/>
      <dgm:t>
        <a:bodyPr/>
        <a:lstStyle/>
        <a:p>
          <a:endParaRPr lang="en-US"/>
        </a:p>
      </dgm:t>
    </dgm:pt>
    <dgm:pt modelId="{CD596467-A242-4923-B28C-F443599962AB}" type="pres">
      <dgm:prSet presAssocID="{8ABEF0D1-D675-4B1F-A775-0EF85592CDAC}" presName="sp" presStyleCnt="0"/>
      <dgm:spPr/>
    </dgm:pt>
    <dgm:pt modelId="{5C623195-B3C3-4EF9-AED5-F9562D6B3BD9}" type="pres">
      <dgm:prSet presAssocID="{BC472C0E-2310-47D8-B250-434BD19565B2}" presName="arrowAndChildren" presStyleCnt="0"/>
      <dgm:spPr/>
    </dgm:pt>
    <dgm:pt modelId="{85F0F532-109C-43A5-B091-DF42EB3E5B0B}" type="pres">
      <dgm:prSet presAssocID="{BC472C0E-2310-47D8-B250-434BD19565B2}" presName="parentTextArrow" presStyleLbl="node1" presStyleIdx="3" presStyleCnt="7"/>
      <dgm:spPr/>
      <dgm:t>
        <a:bodyPr/>
        <a:lstStyle/>
        <a:p>
          <a:endParaRPr lang="en-US"/>
        </a:p>
      </dgm:t>
    </dgm:pt>
    <dgm:pt modelId="{75706DEF-16BD-4E2B-B5A4-7F438A365339}" type="pres">
      <dgm:prSet presAssocID="{BC472C0E-2310-47D8-B250-434BD19565B2}" presName="arrow" presStyleLbl="node1" presStyleIdx="4" presStyleCnt="7"/>
      <dgm:spPr/>
      <dgm:t>
        <a:bodyPr/>
        <a:lstStyle/>
        <a:p>
          <a:endParaRPr lang="en-US"/>
        </a:p>
      </dgm:t>
    </dgm:pt>
    <dgm:pt modelId="{C3C37B58-837C-4C94-9849-C1724FB52BA2}" type="pres">
      <dgm:prSet presAssocID="{BC472C0E-2310-47D8-B250-434BD19565B2}" presName="descendantArrow" presStyleCnt="0"/>
      <dgm:spPr/>
    </dgm:pt>
    <dgm:pt modelId="{4E8E11B0-B0CB-43E2-A047-52684C5F062B}" type="pres">
      <dgm:prSet presAssocID="{6ECE3AD2-7822-439E-9FC3-9C4F1CEDEBBA}" presName="childTextArrow" presStyleLbl="fgAccFollowNode1" presStyleIdx="8" presStyleCnt="14">
        <dgm:presLayoutVars>
          <dgm:bulletEnabled val="1"/>
        </dgm:presLayoutVars>
      </dgm:prSet>
      <dgm:spPr/>
      <dgm:t>
        <a:bodyPr/>
        <a:lstStyle/>
        <a:p>
          <a:endParaRPr lang="en-US"/>
        </a:p>
      </dgm:t>
    </dgm:pt>
    <dgm:pt modelId="{263187E4-4F23-4AE7-97CD-65AD0256C946}" type="pres">
      <dgm:prSet presAssocID="{2559AE9B-5281-4E6B-8878-55537ED6BD2E}" presName="childTextArrow" presStyleLbl="fgAccFollowNode1" presStyleIdx="9" presStyleCnt="14">
        <dgm:presLayoutVars>
          <dgm:bulletEnabled val="1"/>
        </dgm:presLayoutVars>
      </dgm:prSet>
      <dgm:spPr/>
      <dgm:t>
        <a:bodyPr/>
        <a:lstStyle/>
        <a:p>
          <a:endParaRPr lang="en-US"/>
        </a:p>
      </dgm:t>
    </dgm:pt>
    <dgm:pt modelId="{39F32792-1039-4842-80DD-BC29E422C0E1}" type="pres">
      <dgm:prSet presAssocID="{1EA63DA5-9325-4CE5-9943-23E43EA6FC1D}" presName="sp" presStyleCnt="0"/>
      <dgm:spPr/>
    </dgm:pt>
    <dgm:pt modelId="{32D42926-C322-4C20-A94F-85B7450DC25B}" type="pres">
      <dgm:prSet presAssocID="{651EA761-007D-472A-9A03-C7EDA54EB438}" presName="arrowAndChildren" presStyleCnt="0"/>
      <dgm:spPr/>
    </dgm:pt>
    <dgm:pt modelId="{AB06D116-9611-46C9-9FD2-7E2A9F679B2A}" type="pres">
      <dgm:prSet presAssocID="{651EA761-007D-472A-9A03-C7EDA54EB438}" presName="parentTextArrow" presStyleLbl="node1" presStyleIdx="4" presStyleCnt="7"/>
      <dgm:spPr/>
      <dgm:t>
        <a:bodyPr/>
        <a:lstStyle/>
        <a:p>
          <a:endParaRPr lang="en-US"/>
        </a:p>
      </dgm:t>
    </dgm:pt>
    <dgm:pt modelId="{AE7E7363-6839-4335-A9E7-52869FF4EBA6}" type="pres">
      <dgm:prSet presAssocID="{651EA761-007D-472A-9A03-C7EDA54EB438}" presName="arrow" presStyleLbl="node1" presStyleIdx="5" presStyleCnt="7"/>
      <dgm:spPr/>
      <dgm:t>
        <a:bodyPr/>
        <a:lstStyle/>
        <a:p>
          <a:endParaRPr lang="en-US"/>
        </a:p>
      </dgm:t>
    </dgm:pt>
    <dgm:pt modelId="{4C527380-B245-4CC0-A70D-37E659B49C65}" type="pres">
      <dgm:prSet presAssocID="{651EA761-007D-472A-9A03-C7EDA54EB438}" presName="descendantArrow" presStyleCnt="0"/>
      <dgm:spPr/>
    </dgm:pt>
    <dgm:pt modelId="{43F8E0FC-78CC-4ECD-B0DC-DC22EF01A632}" type="pres">
      <dgm:prSet presAssocID="{3F89661C-C8B0-483C-9F29-6A10FE889195}" presName="childTextArrow" presStyleLbl="fgAccFollowNode1" presStyleIdx="10" presStyleCnt="14">
        <dgm:presLayoutVars>
          <dgm:bulletEnabled val="1"/>
        </dgm:presLayoutVars>
      </dgm:prSet>
      <dgm:spPr/>
      <dgm:t>
        <a:bodyPr/>
        <a:lstStyle/>
        <a:p>
          <a:endParaRPr lang="en-US"/>
        </a:p>
      </dgm:t>
    </dgm:pt>
    <dgm:pt modelId="{0051D248-F3AD-4881-B67C-8F275FC6769F}" type="pres">
      <dgm:prSet presAssocID="{8DD26EE9-ADC5-4158-9C20-073F60936369}" presName="childTextArrow" presStyleLbl="fgAccFollowNode1" presStyleIdx="11" presStyleCnt="14">
        <dgm:presLayoutVars>
          <dgm:bulletEnabled val="1"/>
        </dgm:presLayoutVars>
      </dgm:prSet>
      <dgm:spPr/>
      <dgm:t>
        <a:bodyPr/>
        <a:lstStyle/>
        <a:p>
          <a:endParaRPr lang="en-US"/>
        </a:p>
      </dgm:t>
    </dgm:pt>
    <dgm:pt modelId="{CDB31449-8249-4F22-AE6D-AD657BAA1BB6}" type="pres">
      <dgm:prSet presAssocID="{4FF6565F-1114-45DC-B03B-8A371F9F199B}" presName="sp" presStyleCnt="0"/>
      <dgm:spPr/>
    </dgm:pt>
    <dgm:pt modelId="{ADDDC678-9C33-41B9-BBCC-D0A4179ED3A0}" type="pres">
      <dgm:prSet presAssocID="{BDDA851A-852A-4BAE-8E12-E32BC86C96B5}" presName="arrowAndChildren" presStyleCnt="0"/>
      <dgm:spPr/>
    </dgm:pt>
    <dgm:pt modelId="{3865F80D-013F-4DA3-9CFE-F5B5FF885A72}" type="pres">
      <dgm:prSet presAssocID="{BDDA851A-852A-4BAE-8E12-E32BC86C96B5}" presName="parentTextArrow" presStyleLbl="node1" presStyleIdx="5" presStyleCnt="7"/>
      <dgm:spPr/>
      <dgm:t>
        <a:bodyPr/>
        <a:lstStyle/>
        <a:p>
          <a:endParaRPr lang="en-US"/>
        </a:p>
      </dgm:t>
    </dgm:pt>
    <dgm:pt modelId="{609195D0-D02A-4E10-A3C1-7D88885736F0}" type="pres">
      <dgm:prSet presAssocID="{BDDA851A-852A-4BAE-8E12-E32BC86C96B5}" presName="arrow" presStyleLbl="node1" presStyleIdx="6" presStyleCnt="7"/>
      <dgm:spPr/>
      <dgm:t>
        <a:bodyPr/>
        <a:lstStyle/>
        <a:p>
          <a:endParaRPr lang="en-US"/>
        </a:p>
      </dgm:t>
    </dgm:pt>
    <dgm:pt modelId="{8FAF0D32-AD93-4562-A551-22A272A19E03}" type="pres">
      <dgm:prSet presAssocID="{BDDA851A-852A-4BAE-8E12-E32BC86C96B5}" presName="descendantArrow" presStyleCnt="0"/>
      <dgm:spPr/>
    </dgm:pt>
    <dgm:pt modelId="{5EA9259A-1C33-4CAA-B6F3-ED5151053B78}" type="pres">
      <dgm:prSet presAssocID="{A7D2B5EC-C5B6-4C87-98FF-66DBA9F53FD9}" presName="childTextArrow" presStyleLbl="fgAccFollowNode1" presStyleIdx="12" presStyleCnt="14">
        <dgm:presLayoutVars>
          <dgm:bulletEnabled val="1"/>
        </dgm:presLayoutVars>
      </dgm:prSet>
      <dgm:spPr/>
      <dgm:t>
        <a:bodyPr/>
        <a:lstStyle/>
        <a:p>
          <a:endParaRPr lang="en-US"/>
        </a:p>
      </dgm:t>
    </dgm:pt>
    <dgm:pt modelId="{84E2E064-C60E-436F-AE23-2D9AE6C02FD7}" type="pres">
      <dgm:prSet presAssocID="{31DE1420-5035-4005-82F1-4686B9628E31}" presName="childTextArrow" presStyleLbl="fgAccFollowNode1" presStyleIdx="13" presStyleCnt="14">
        <dgm:presLayoutVars>
          <dgm:bulletEnabled val="1"/>
        </dgm:presLayoutVars>
      </dgm:prSet>
      <dgm:spPr/>
      <dgm:t>
        <a:bodyPr/>
        <a:lstStyle/>
        <a:p>
          <a:endParaRPr lang="en-US"/>
        </a:p>
      </dgm:t>
    </dgm:pt>
  </dgm:ptLst>
  <dgm:cxnLst>
    <dgm:cxn modelId="{3FC85968-70E3-486F-AB6E-1E3A5934713C}" type="presOf" srcId="{05A0148E-4107-4394-AEEA-DDCEA347359C}" destId="{9376E512-A32D-403A-AB90-3E06AA3D872F}" srcOrd="0" destOrd="0" presId="urn:microsoft.com/office/officeart/2005/8/layout/process4"/>
    <dgm:cxn modelId="{5DD760AB-4E5F-4432-AD2C-79AA61192C28}" type="presOf" srcId="{0835C8BF-77BE-4DAF-952A-46CEB2C1D52C}" destId="{081AA030-F783-47AB-97A2-4B591F30FF52}" srcOrd="1" destOrd="0" presId="urn:microsoft.com/office/officeart/2005/8/layout/process4"/>
    <dgm:cxn modelId="{004D61A6-291A-4941-BF2D-B997927C8C16}" type="presOf" srcId="{29720B1C-3AD7-4F29-A206-C5BB2CC0E4E6}" destId="{7A3B1A59-C20D-4746-A69F-98DB07462C4A}" srcOrd="0" destOrd="0" presId="urn:microsoft.com/office/officeart/2005/8/layout/process4"/>
    <dgm:cxn modelId="{0254298E-59BD-4D1C-B351-A15061EBFC27}" srcId="{BDDA851A-852A-4BAE-8E12-E32BC86C96B5}" destId="{31DE1420-5035-4005-82F1-4686B9628E31}" srcOrd="1" destOrd="0" parTransId="{6566BAE3-95DC-4B2B-A801-7ED14F9E7745}" sibTransId="{876DCD0B-1873-4332-8187-A0DF0E45E2ED}"/>
    <dgm:cxn modelId="{9607589F-A331-460B-8E09-2493939F41FD}" srcId="{5CF21453-3802-4593-B0E0-D135EC5C8217}" destId="{0835C8BF-77BE-4DAF-952A-46CEB2C1D52C}" srcOrd="6" destOrd="0" parTransId="{15DDEC41-8B90-4CAF-AE28-8589F26F2046}" sibTransId="{EF37BD60-F665-4E76-A37D-986D4796AE24}"/>
    <dgm:cxn modelId="{3906C2B0-4BB5-4C48-83D7-9A8540E883BD}" type="presOf" srcId="{2303241A-0E00-4972-8D15-8ED1E485D60E}" destId="{C501919A-2026-4ED1-A595-80CBBDA59DBF}" srcOrd="0" destOrd="0" presId="urn:microsoft.com/office/officeart/2005/8/layout/process4"/>
    <dgm:cxn modelId="{98EE7DCD-3AC3-4D77-9460-A998EA70A919}" srcId="{5CF21453-3802-4593-B0E0-D135EC5C8217}" destId="{BC472C0E-2310-47D8-B250-434BD19565B2}" srcOrd="2" destOrd="0" parTransId="{07B24BD5-D24A-4FE8-BFE7-9F47FAD72545}" sibTransId="{8ABEF0D1-D675-4B1F-A775-0EF85592CDAC}"/>
    <dgm:cxn modelId="{3C29732F-EBE6-4F6D-9FBD-803E3E8553EF}" type="presOf" srcId="{BDDA851A-852A-4BAE-8E12-E32BC86C96B5}" destId="{609195D0-D02A-4E10-A3C1-7D88885736F0}" srcOrd="1" destOrd="0" presId="urn:microsoft.com/office/officeart/2005/8/layout/process4"/>
    <dgm:cxn modelId="{039A0B56-7F85-4CAC-9789-918DB526BD7F}" srcId="{5CF21453-3802-4593-B0E0-D135EC5C8217}" destId="{F50A145D-59DD-4EE4-B7DF-D9B928E42086}" srcOrd="3" destOrd="0" parTransId="{19AAEE98-6D62-469A-BF78-8002FF0500BF}" sibTransId="{1222CD8A-E4B1-4829-9D3E-FAD9E142F7F4}"/>
    <dgm:cxn modelId="{537E9D17-9567-4A49-A76A-C4881B8EF1DF}" srcId="{16BCA999-DA03-42C9-95E5-D75E3AAF265A}" destId="{F31B79A4-7A9B-47BA-B799-8FA8BB00A85F}" srcOrd="1" destOrd="0" parTransId="{16AA4A0E-EC23-4EE0-8834-E22C78D6A44A}" sibTransId="{83223120-C525-4C10-892F-F93E5AC96705}"/>
    <dgm:cxn modelId="{D6D0F99A-9234-4BEC-ABF8-6B2BD234A8CB}" srcId="{0835C8BF-77BE-4DAF-952A-46CEB2C1D52C}" destId="{010ACE7E-067E-4D77-B7EF-0BDF1CF75745}" srcOrd="1" destOrd="0" parTransId="{494868D8-F4EC-4B9D-B8E8-9FD774EA9AB9}" sibTransId="{0891F475-429A-4782-AF5A-F38C5A7B24FE}"/>
    <dgm:cxn modelId="{952B2328-2D3C-4D2F-AAF7-7126F1331764}" type="presOf" srcId="{010ACE7E-067E-4D77-B7EF-0BDF1CF75745}" destId="{88EAB8F7-D673-46C2-8E72-C560AB0F3445}" srcOrd="0" destOrd="0" presId="urn:microsoft.com/office/officeart/2005/8/layout/process4"/>
    <dgm:cxn modelId="{5751925A-DB93-4E79-AF0E-EF33E752C076}" type="presOf" srcId="{A2C453D1-75A5-4B57-9A50-1C159753B650}" destId="{B92EF8FF-14A5-4ACA-B81F-2E07ABC70108}" srcOrd="0" destOrd="0" presId="urn:microsoft.com/office/officeart/2005/8/layout/process4"/>
    <dgm:cxn modelId="{27E3C116-E6E1-494A-A173-E3C55DCE52AF}" srcId="{0835C8BF-77BE-4DAF-952A-46CEB2C1D52C}" destId="{05A0148E-4107-4394-AEEA-DDCEA347359C}" srcOrd="0" destOrd="0" parTransId="{38B2D9AB-7C1A-461A-9FF9-770CC6BD7C53}" sibTransId="{38019EDE-2A65-4E60-A3E5-4D4329B4759E}"/>
    <dgm:cxn modelId="{22DF7F0F-BA71-4873-AA6C-D4C2DA650AE2}" type="presOf" srcId="{0835C8BF-77BE-4DAF-952A-46CEB2C1D52C}" destId="{2A0B8A5E-9107-42C2-AA71-DED6D8A14A21}" srcOrd="0" destOrd="0" presId="urn:microsoft.com/office/officeart/2005/8/layout/process4"/>
    <dgm:cxn modelId="{3447060C-6896-4452-9E29-F41E965B09A8}" type="presOf" srcId="{F50A145D-59DD-4EE4-B7DF-D9B928E42086}" destId="{BD95C29B-9DB9-437C-81AF-065A9AC38322}" srcOrd="1" destOrd="0" presId="urn:microsoft.com/office/officeart/2005/8/layout/process4"/>
    <dgm:cxn modelId="{E37EF9DA-F64C-4C05-ACD8-7275E3F00978}" srcId="{F50A145D-59DD-4EE4-B7DF-D9B928E42086}" destId="{A2C453D1-75A5-4B57-9A50-1C159753B650}" srcOrd="0" destOrd="0" parTransId="{FDD22ED7-2EBF-479F-8CC4-2FF11BA980E2}" sibTransId="{02AE9816-8BE1-47F0-8E57-BCA42894CBB9}"/>
    <dgm:cxn modelId="{F6AB1198-DD4F-41C4-A7B2-26B0D5E6B3FC}" type="presOf" srcId="{BC472C0E-2310-47D8-B250-434BD19565B2}" destId="{85F0F532-109C-43A5-B091-DF42EB3E5B0B}" srcOrd="0" destOrd="0" presId="urn:microsoft.com/office/officeart/2005/8/layout/process4"/>
    <dgm:cxn modelId="{A1ECC8D1-CD96-4E7A-8A84-E0EB235685B0}" srcId="{5CF21453-3802-4593-B0E0-D135EC5C8217}" destId="{29720B1C-3AD7-4F29-A206-C5BB2CC0E4E6}" srcOrd="5" destOrd="0" parTransId="{9C4DBA5A-8AD8-48D9-8BBC-47B386A42D05}" sibTransId="{D95739FD-D73F-4047-9355-02B7856B6ACE}"/>
    <dgm:cxn modelId="{8FDAE18C-CEC0-4DC2-A24F-878A2330A95A}" type="presOf" srcId="{5CF21453-3802-4593-B0E0-D135EC5C8217}" destId="{9F43F661-04C8-41AD-9F66-71DA263BB972}" srcOrd="0" destOrd="0" presId="urn:microsoft.com/office/officeart/2005/8/layout/process4"/>
    <dgm:cxn modelId="{A3BE8194-63F6-4710-84F6-D9107BD5E897}" srcId="{16BCA999-DA03-42C9-95E5-D75E3AAF265A}" destId="{06A4036C-23A3-422A-889C-ADD1212DC04D}" srcOrd="0" destOrd="0" parTransId="{6CD81340-9327-4B8E-A410-C6E2373B1FD9}" sibTransId="{79755852-650D-4B9D-B19E-C3BE2E793FA0}"/>
    <dgm:cxn modelId="{F41D3078-729E-4988-8184-F62DE8CD85B1}" type="presOf" srcId="{651EA761-007D-472A-9A03-C7EDA54EB438}" destId="{AB06D116-9611-46C9-9FD2-7E2A9F679B2A}" srcOrd="0" destOrd="0" presId="urn:microsoft.com/office/officeart/2005/8/layout/process4"/>
    <dgm:cxn modelId="{046AA173-8809-4434-93C6-EFD79460C660}" srcId="{BC472C0E-2310-47D8-B250-434BD19565B2}" destId="{2559AE9B-5281-4E6B-8878-55537ED6BD2E}" srcOrd="1" destOrd="0" parTransId="{8929572F-E314-4FEA-98C7-31EFDB908C24}" sibTransId="{4E0419DB-D7FF-4BD0-9FBF-5C3E20266EAF}"/>
    <dgm:cxn modelId="{687AC71F-4790-43C2-BE1B-CC683681CFE0}" srcId="{F50A145D-59DD-4EE4-B7DF-D9B928E42086}" destId="{2303241A-0E00-4972-8D15-8ED1E485D60E}" srcOrd="1" destOrd="0" parTransId="{AE2029BE-983F-435D-BA7C-B68617EEAAD1}" sibTransId="{47CEB46D-D99D-40FE-A5D7-DAD6E87E597E}"/>
    <dgm:cxn modelId="{1F36E82B-00A3-43E2-9323-402395277469}" srcId="{5CF21453-3802-4593-B0E0-D135EC5C8217}" destId="{BDDA851A-852A-4BAE-8E12-E32BC86C96B5}" srcOrd="0" destOrd="0" parTransId="{9008791F-215E-4547-8F32-91F61C1C86D9}" sibTransId="{4FF6565F-1114-45DC-B03B-8A371F9F199B}"/>
    <dgm:cxn modelId="{9C650CA4-DEF0-4B03-B931-8AB6A46CC3C6}" type="presOf" srcId="{6ECE3AD2-7822-439E-9FC3-9C4F1CEDEBBA}" destId="{4E8E11B0-B0CB-43E2-A047-52684C5F062B}" srcOrd="0" destOrd="0" presId="urn:microsoft.com/office/officeart/2005/8/layout/process4"/>
    <dgm:cxn modelId="{7D3714A0-7D2C-4AEF-A6D1-BF8B80878F2B}" srcId="{651EA761-007D-472A-9A03-C7EDA54EB438}" destId="{3F89661C-C8B0-483C-9F29-6A10FE889195}" srcOrd="0" destOrd="0" parTransId="{29B58124-B037-44F0-84B9-D16869B6EA28}" sibTransId="{CFEF828B-D999-4633-A6DA-159538DA29F9}"/>
    <dgm:cxn modelId="{E9538CFF-F33D-4F4C-8619-4A6D40EAF9DC}" type="presOf" srcId="{BC472C0E-2310-47D8-B250-434BD19565B2}" destId="{75706DEF-16BD-4E2B-B5A4-7F438A365339}" srcOrd="1" destOrd="0" presId="urn:microsoft.com/office/officeart/2005/8/layout/process4"/>
    <dgm:cxn modelId="{9A39CD6D-4B6C-49CB-8701-6ACD6B14AAE3}" srcId="{29720B1C-3AD7-4F29-A206-C5BB2CC0E4E6}" destId="{23320A48-9203-4FC2-A761-270503B7D049}" srcOrd="1" destOrd="0" parTransId="{70C33B8C-5FC0-4D05-B6CF-529F032E1541}" sibTransId="{5898AB92-F98C-4B70-9E96-86169AE44312}"/>
    <dgm:cxn modelId="{914E46A4-32AB-459B-9C07-FBC4AFECBB0E}" type="presOf" srcId="{F31B79A4-7A9B-47BA-B799-8FA8BB00A85F}" destId="{29DF4D6D-ABBA-41E0-906C-BE40E6CEDC5C}" srcOrd="0" destOrd="0" presId="urn:microsoft.com/office/officeart/2005/8/layout/process4"/>
    <dgm:cxn modelId="{C1C7DACC-253D-4203-8073-3DCC71277AC2}" srcId="{BDDA851A-852A-4BAE-8E12-E32BC86C96B5}" destId="{A7D2B5EC-C5B6-4C87-98FF-66DBA9F53FD9}" srcOrd="0" destOrd="0" parTransId="{E7AF54C1-D4D2-473B-8B7B-C402FA6C1E7F}" sibTransId="{4F30D67D-6FE9-4F77-B3F1-B5AB13DC126F}"/>
    <dgm:cxn modelId="{3346C948-2C40-4C1C-AB96-B77DE06D36EB}" srcId="{651EA761-007D-472A-9A03-C7EDA54EB438}" destId="{8DD26EE9-ADC5-4158-9C20-073F60936369}" srcOrd="1" destOrd="0" parTransId="{88D6A122-A083-46F0-9878-C10205C89EB7}" sibTransId="{D82DA31F-DDE2-4D61-8C6B-B525470C3AE6}"/>
    <dgm:cxn modelId="{288975AC-6650-45A7-B597-C5192CE91316}" type="presOf" srcId="{F50A145D-59DD-4EE4-B7DF-D9B928E42086}" destId="{621906E7-F3F5-4A14-A880-8821E1DA3293}" srcOrd="0" destOrd="0" presId="urn:microsoft.com/office/officeart/2005/8/layout/process4"/>
    <dgm:cxn modelId="{F707B1E4-20D2-46CA-9A01-AA6DF73B820F}" type="presOf" srcId="{31DE1420-5035-4005-82F1-4686B9628E31}" destId="{84E2E064-C60E-436F-AE23-2D9AE6C02FD7}" srcOrd="0" destOrd="0" presId="urn:microsoft.com/office/officeart/2005/8/layout/process4"/>
    <dgm:cxn modelId="{755FB51F-7BA2-4996-9C1B-B581039F3A66}" type="presOf" srcId="{651EA761-007D-472A-9A03-C7EDA54EB438}" destId="{AE7E7363-6839-4335-A9E7-52869FF4EBA6}" srcOrd="1" destOrd="0" presId="urn:microsoft.com/office/officeart/2005/8/layout/process4"/>
    <dgm:cxn modelId="{F1BE3816-1B9A-4BA3-8D7B-CC41965A83A9}" type="presOf" srcId="{8DD26EE9-ADC5-4158-9C20-073F60936369}" destId="{0051D248-F3AD-4881-B67C-8F275FC6769F}" srcOrd="0" destOrd="0" presId="urn:microsoft.com/office/officeart/2005/8/layout/process4"/>
    <dgm:cxn modelId="{0741D254-F839-48EE-89A7-A7183E967C30}" type="presOf" srcId="{16BCA999-DA03-42C9-95E5-D75E3AAF265A}" destId="{2DA9E8D6-1399-4A90-AA2A-FD4F85F1A306}" srcOrd="0" destOrd="0" presId="urn:microsoft.com/office/officeart/2005/8/layout/process4"/>
    <dgm:cxn modelId="{5CD714A4-2783-4300-B92B-D6CEA7DB77B3}" type="presOf" srcId="{3F89661C-C8B0-483C-9F29-6A10FE889195}" destId="{43F8E0FC-78CC-4ECD-B0DC-DC22EF01A632}" srcOrd="0" destOrd="0" presId="urn:microsoft.com/office/officeart/2005/8/layout/process4"/>
    <dgm:cxn modelId="{86F0CB21-B515-4A13-BCED-C4ED0464E1D2}" type="presOf" srcId="{BDDA851A-852A-4BAE-8E12-E32BC86C96B5}" destId="{3865F80D-013F-4DA3-9CFE-F5B5FF885A72}" srcOrd="0" destOrd="0" presId="urn:microsoft.com/office/officeart/2005/8/layout/process4"/>
    <dgm:cxn modelId="{81FA113B-4D9B-43C9-A4BD-E47451595F41}" srcId="{5CF21453-3802-4593-B0E0-D135EC5C8217}" destId="{16BCA999-DA03-42C9-95E5-D75E3AAF265A}" srcOrd="4" destOrd="0" parTransId="{72AF7AF6-251A-45DA-A04E-EA14EB33BA40}" sibTransId="{96F655F9-BB9C-47CB-B46D-CDC544CDD00A}"/>
    <dgm:cxn modelId="{BE032909-AC39-4C67-9F4D-BB08954D4F53}" srcId="{29720B1C-3AD7-4F29-A206-C5BB2CC0E4E6}" destId="{006F79E8-6D01-4ED9-AA30-0794C6DBE297}" srcOrd="0" destOrd="0" parTransId="{A55714D8-1273-41AF-A3A0-8C398302223A}" sibTransId="{9EEA063E-CB07-4718-8AB7-88EB4AAAB718}"/>
    <dgm:cxn modelId="{AEE6B884-57AA-496F-B5BC-66F1D1A8E591}" type="presOf" srcId="{2559AE9B-5281-4E6B-8878-55537ED6BD2E}" destId="{263187E4-4F23-4AE7-97CD-65AD0256C946}" srcOrd="0" destOrd="0" presId="urn:microsoft.com/office/officeart/2005/8/layout/process4"/>
    <dgm:cxn modelId="{DCCA1B3B-F7AF-4595-8214-20F89DA766E5}" type="presOf" srcId="{006F79E8-6D01-4ED9-AA30-0794C6DBE297}" destId="{68104514-9A07-4BA9-AF6A-9EECEB919D55}" srcOrd="0" destOrd="0" presId="urn:microsoft.com/office/officeart/2005/8/layout/process4"/>
    <dgm:cxn modelId="{BB3DA1DD-ACC7-4C2D-A1BC-B025C435CBF5}" type="presOf" srcId="{A7D2B5EC-C5B6-4C87-98FF-66DBA9F53FD9}" destId="{5EA9259A-1C33-4CAA-B6F3-ED5151053B78}" srcOrd="0" destOrd="0" presId="urn:microsoft.com/office/officeart/2005/8/layout/process4"/>
    <dgm:cxn modelId="{B9057EC7-5FB0-4095-8D5A-B23BC6211DD2}" type="presOf" srcId="{16BCA999-DA03-42C9-95E5-D75E3AAF265A}" destId="{B6690742-D883-4006-BD67-B40CBFCA1F0B}" srcOrd="1" destOrd="0" presId="urn:microsoft.com/office/officeart/2005/8/layout/process4"/>
    <dgm:cxn modelId="{15B39A54-09E4-4DB0-B5BA-8E9B456CA1FD}" srcId="{5CF21453-3802-4593-B0E0-D135EC5C8217}" destId="{651EA761-007D-472A-9A03-C7EDA54EB438}" srcOrd="1" destOrd="0" parTransId="{FC42A733-E815-4087-AB30-CEFCBE0C1BF4}" sibTransId="{1EA63DA5-9325-4CE5-9943-23E43EA6FC1D}"/>
    <dgm:cxn modelId="{CA5E631B-B573-47C6-AB5E-2F446A1FADF7}" type="presOf" srcId="{06A4036C-23A3-422A-889C-ADD1212DC04D}" destId="{30AC7814-8B2B-49A7-9BBD-0E7219FD12BF}" srcOrd="0" destOrd="0" presId="urn:microsoft.com/office/officeart/2005/8/layout/process4"/>
    <dgm:cxn modelId="{C2FCF170-2157-4158-97E8-1E89C3FC717D}" srcId="{BC472C0E-2310-47D8-B250-434BD19565B2}" destId="{6ECE3AD2-7822-439E-9FC3-9C4F1CEDEBBA}" srcOrd="0" destOrd="0" parTransId="{86C247FC-4939-436D-B659-5E3D137E84C3}" sibTransId="{68DADC1B-CB75-4317-AF56-3CF4A16B5099}"/>
    <dgm:cxn modelId="{BA2B86CD-FC9E-436F-90C5-85719A48F7C5}" type="presOf" srcId="{29720B1C-3AD7-4F29-A206-C5BB2CC0E4E6}" destId="{3442A871-9805-461F-825F-89FE268238C3}" srcOrd="1" destOrd="0" presId="urn:microsoft.com/office/officeart/2005/8/layout/process4"/>
    <dgm:cxn modelId="{E17C1EFF-B50A-41E2-8A0F-926DFF46F1FB}" type="presOf" srcId="{23320A48-9203-4FC2-A761-270503B7D049}" destId="{CA274D12-3BB8-4D89-8458-4D816F8C7525}" srcOrd="0" destOrd="0" presId="urn:microsoft.com/office/officeart/2005/8/layout/process4"/>
    <dgm:cxn modelId="{48B4D630-9A42-4B07-ADB8-F650DED7421C}" type="presParOf" srcId="{9F43F661-04C8-41AD-9F66-71DA263BB972}" destId="{DA2892B3-FA98-4C74-9586-E827BA8F4519}" srcOrd="0" destOrd="0" presId="urn:microsoft.com/office/officeart/2005/8/layout/process4"/>
    <dgm:cxn modelId="{07A27718-8B7C-4293-93CC-9AF782DD5343}" type="presParOf" srcId="{DA2892B3-FA98-4C74-9586-E827BA8F4519}" destId="{2A0B8A5E-9107-42C2-AA71-DED6D8A14A21}" srcOrd="0" destOrd="0" presId="urn:microsoft.com/office/officeart/2005/8/layout/process4"/>
    <dgm:cxn modelId="{3AAD010D-D0D0-4372-8BCD-900D15BAFE70}" type="presParOf" srcId="{DA2892B3-FA98-4C74-9586-E827BA8F4519}" destId="{081AA030-F783-47AB-97A2-4B591F30FF52}" srcOrd="1" destOrd="0" presId="urn:microsoft.com/office/officeart/2005/8/layout/process4"/>
    <dgm:cxn modelId="{54BB3A24-351D-44D6-939A-CDECB910CAAA}" type="presParOf" srcId="{DA2892B3-FA98-4C74-9586-E827BA8F4519}" destId="{FBEF95F6-9EF1-4660-AC1F-335B681EE832}" srcOrd="2" destOrd="0" presId="urn:microsoft.com/office/officeart/2005/8/layout/process4"/>
    <dgm:cxn modelId="{3216719E-F9FE-4E92-9A7E-98C72BC7666F}" type="presParOf" srcId="{FBEF95F6-9EF1-4660-AC1F-335B681EE832}" destId="{9376E512-A32D-403A-AB90-3E06AA3D872F}" srcOrd="0" destOrd="0" presId="urn:microsoft.com/office/officeart/2005/8/layout/process4"/>
    <dgm:cxn modelId="{12320861-E793-4198-8BD9-07F48258AA1F}" type="presParOf" srcId="{FBEF95F6-9EF1-4660-AC1F-335B681EE832}" destId="{88EAB8F7-D673-46C2-8E72-C560AB0F3445}" srcOrd="1" destOrd="0" presId="urn:microsoft.com/office/officeart/2005/8/layout/process4"/>
    <dgm:cxn modelId="{664A33FE-50CA-4903-B9BC-C041261DC590}" type="presParOf" srcId="{9F43F661-04C8-41AD-9F66-71DA263BB972}" destId="{C4908F63-C6FB-409E-8633-FCD59CD6F211}" srcOrd="1" destOrd="0" presId="urn:microsoft.com/office/officeart/2005/8/layout/process4"/>
    <dgm:cxn modelId="{62A26AFD-4EC7-4F49-8DF0-09BE4A87A170}" type="presParOf" srcId="{9F43F661-04C8-41AD-9F66-71DA263BB972}" destId="{849126B3-1F26-4064-B83C-2AA616927BA5}" srcOrd="2" destOrd="0" presId="urn:microsoft.com/office/officeart/2005/8/layout/process4"/>
    <dgm:cxn modelId="{E097CE51-CD16-47D8-AF79-E4173D0C0EFF}" type="presParOf" srcId="{849126B3-1F26-4064-B83C-2AA616927BA5}" destId="{7A3B1A59-C20D-4746-A69F-98DB07462C4A}" srcOrd="0" destOrd="0" presId="urn:microsoft.com/office/officeart/2005/8/layout/process4"/>
    <dgm:cxn modelId="{B7AC03A3-C071-4E87-A0AB-69C92FD56945}" type="presParOf" srcId="{849126B3-1F26-4064-B83C-2AA616927BA5}" destId="{3442A871-9805-461F-825F-89FE268238C3}" srcOrd="1" destOrd="0" presId="urn:microsoft.com/office/officeart/2005/8/layout/process4"/>
    <dgm:cxn modelId="{449909DA-E933-405D-8124-4B6FA2433366}" type="presParOf" srcId="{849126B3-1F26-4064-B83C-2AA616927BA5}" destId="{7122A457-0444-46FA-A19C-F8CBD9978FCF}" srcOrd="2" destOrd="0" presId="urn:microsoft.com/office/officeart/2005/8/layout/process4"/>
    <dgm:cxn modelId="{74E443A3-A9ED-415B-BF72-88DDCF86DEC5}" type="presParOf" srcId="{7122A457-0444-46FA-A19C-F8CBD9978FCF}" destId="{68104514-9A07-4BA9-AF6A-9EECEB919D55}" srcOrd="0" destOrd="0" presId="urn:microsoft.com/office/officeart/2005/8/layout/process4"/>
    <dgm:cxn modelId="{93556E3F-29E1-4573-A59D-50D3997873E8}" type="presParOf" srcId="{7122A457-0444-46FA-A19C-F8CBD9978FCF}" destId="{CA274D12-3BB8-4D89-8458-4D816F8C7525}" srcOrd="1" destOrd="0" presId="urn:microsoft.com/office/officeart/2005/8/layout/process4"/>
    <dgm:cxn modelId="{08F6EB88-0A83-4684-8603-B533C082DCCB}" type="presParOf" srcId="{9F43F661-04C8-41AD-9F66-71DA263BB972}" destId="{A8C17BE6-D3A8-4E86-AAF0-23824A344358}" srcOrd="3" destOrd="0" presId="urn:microsoft.com/office/officeart/2005/8/layout/process4"/>
    <dgm:cxn modelId="{910F3016-AA71-443B-8AE0-641479145B66}" type="presParOf" srcId="{9F43F661-04C8-41AD-9F66-71DA263BB972}" destId="{495F2606-0F5D-4BD1-9169-1E31D464276B}" srcOrd="4" destOrd="0" presId="urn:microsoft.com/office/officeart/2005/8/layout/process4"/>
    <dgm:cxn modelId="{33FFE811-03B1-4BD2-ACEB-15E4DCC8BEC2}" type="presParOf" srcId="{495F2606-0F5D-4BD1-9169-1E31D464276B}" destId="{2DA9E8D6-1399-4A90-AA2A-FD4F85F1A306}" srcOrd="0" destOrd="0" presId="urn:microsoft.com/office/officeart/2005/8/layout/process4"/>
    <dgm:cxn modelId="{624B8561-EBB4-4CE4-A763-024085E9BC97}" type="presParOf" srcId="{495F2606-0F5D-4BD1-9169-1E31D464276B}" destId="{B6690742-D883-4006-BD67-B40CBFCA1F0B}" srcOrd="1" destOrd="0" presId="urn:microsoft.com/office/officeart/2005/8/layout/process4"/>
    <dgm:cxn modelId="{0041F848-EA32-4279-8D8C-15E01787CC2E}" type="presParOf" srcId="{495F2606-0F5D-4BD1-9169-1E31D464276B}" destId="{8E07CF15-64CD-41D7-BD7D-A04F1F8D150C}" srcOrd="2" destOrd="0" presId="urn:microsoft.com/office/officeart/2005/8/layout/process4"/>
    <dgm:cxn modelId="{0DDD4601-06E1-4ACE-8CF8-43E59CF1CB4A}" type="presParOf" srcId="{8E07CF15-64CD-41D7-BD7D-A04F1F8D150C}" destId="{30AC7814-8B2B-49A7-9BBD-0E7219FD12BF}" srcOrd="0" destOrd="0" presId="urn:microsoft.com/office/officeart/2005/8/layout/process4"/>
    <dgm:cxn modelId="{1DF371A4-27F8-4D89-834B-D591442A8915}" type="presParOf" srcId="{8E07CF15-64CD-41D7-BD7D-A04F1F8D150C}" destId="{29DF4D6D-ABBA-41E0-906C-BE40E6CEDC5C}" srcOrd="1" destOrd="0" presId="urn:microsoft.com/office/officeart/2005/8/layout/process4"/>
    <dgm:cxn modelId="{4F92508D-2D01-4EBE-B18F-FCFCD8704429}" type="presParOf" srcId="{9F43F661-04C8-41AD-9F66-71DA263BB972}" destId="{ACCF5988-05DE-4290-806A-2076507DA736}" srcOrd="5" destOrd="0" presId="urn:microsoft.com/office/officeart/2005/8/layout/process4"/>
    <dgm:cxn modelId="{730AAE38-2C09-48CA-AD43-4109AF4D8A66}" type="presParOf" srcId="{9F43F661-04C8-41AD-9F66-71DA263BB972}" destId="{F346E15C-55CF-4836-BB61-703964AB9260}" srcOrd="6" destOrd="0" presId="urn:microsoft.com/office/officeart/2005/8/layout/process4"/>
    <dgm:cxn modelId="{E843199B-0502-4C76-915A-64116CF992E3}" type="presParOf" srcId="{F346E15C-55CF-4836-BB61-703964AB9260}" destId="{621906E7-F3F5-4A14-A880-8821E1DA3293}" srcOrd="0" destOrd="0" presId="urn:microsoft.com/office/officeart/2005/8/layout/process4"/>
    <dgm:cxn modelId="{3F8124EC-31F4-41EC-9E3D-32EB2F7EB432}" type="presParOf" srcId="{F346E15C-55CF-4836-BB61-703964AB9260}" destId="{BD95C29B-9DB9-437C-81AF-065A9AC38322}" srcOrd="1" destOrd="0" presId="urn:microsoft.com/office/officeart/2005/8/layout/process4"/>
    <dgm:cxn modelId="{85FC6041-CCC2-454A-B1BE-6C6B601B771F}" type="presParOf" srcId="{F346E15C-55CF-4836-BB61-703964AB9260}" destId="{BB03A5BE-A8D0-47BC-884E-817B18B419F8}" srcOrd="2" destOrd="0" presId="urn:microsoft.com/office/officeart/2005/8/layout/process4"/>
    <dgm:cxn modelId="{309CE0C7-B677-4B9A-812C-C84FE52621B6}" type="presParOf" srcId="{BB03A5BE-A8D0-47BC-884E-817B18B419F8}" destId="{B92EF8FF-14A5-4ACA-B81F-2E07ABC70108}" srcOrd="0" destOrd="0" presId="urn:microsoft.com/office/officeart/2005/8/layout/process4"/>
    <dgm:cxn modelId="{1E4470CD-3DE0-4AC3-A07D-E3F76F340AFB}" type="presParOf" srcId="{BB03A5BE-A8D0-47BC-884E-817B18B419F8}" destId="{C501919A-2026-4ED1-A595-80CBBDA59DBF}" srcOrd="1" destOrd="0" presId="urn:microsoft.com/office/officeart/2005/8/layout/process4"/>
    <dgm:cxn modelId="{3056AC74-CB40-44AC-85EF-8106DEA3C8AA}" type="presParOf" srcId="{9F43F661-04C8-41AD-9F66-71DA263BB972}" destId="{CD596467-A242-4923-B28C-F443599962AB}" srcOrd="7" destOrd="0" presId="urn:microsoft.com/office/officeart/2005/8/layout/process4"/>
    <dgm:cxn modelId="{B96E5DFD-DEDD-4A57-BBD7-0E59402BDCFB}" type="presParOf" srcId="{9F43F661-04C8-41AD-9F66-71DA263BB972}" destId="{5C623195-B3C3-4EF9-AED5-F9562D6B3BD9}" srcOrd="8" destOrd="0" presId="urn:microsoft.com/office/officeart/2005/8/layout/process4"/>
    <dgm:cxn modelId="{F69EC3A6-2878-4203-B078-2636A79733B0}" type="presParOf" srcId="{5C623195-B3C3-4EF9-AED5-F9562D6B3BD9}" destId="{85F0F532-109C-43A5-B091-DF42EB3E5B0B}" srcOrd="0" destOrd="0" presId="urn:microsoft.com/office/officeart/2005/8/layout/process4"/>
    <dgm:cxn modelId="{33B9C9DB-9D0F-41A6-A306-2E2AFB9B3CF1}" type="presParOf" srcId="{5C623195-B3C3-4EF9-AED5-F9562D6B3BD9}" destId="{75706DEF-16BD-4E2B-B5A4-7F438A365339}" srcOrd="1" destOrd="0" presId="urn:microsoft.com/office/officeart/2005/8/layout/process4"/>
    <dgm:cxn modelId="{300A1968-3419-40B4-8FE6-5D00D0CA1618}" type="presParOf" srcId="{5C623195-B3C3-4EF9-AED5-F9562D6B3BD9}" destId="{C3C37B58-837C-4C94-9849-C1724FB52BA2}" srcOrd="2" destOrd="0" presId="urn:microsoft.com/office/officeart/2005/8/layout/process4"/>
    <dgm:cxn modelId="{812C402D-C12A-4CBE-818E-13F16EB1D065}" type="presParOf" srcId="{C3C37B58-837C-4C94-9849-C1724FB52BA2}" destId="{4E8E11B0-B0CB-43E2-A047-52684C5F062B}" srcOrd="0" destOrd="0" presId="urn:microsoft.com/office/officeart/2005/8/layout/process4"/>
    <dgm:cxn modelId="{B2E71221-257C-43C7-838B-CB43C6D20488}" type="presParOf" srcId="{C3C37B58-837C-4C94-9849-C1724FB52BA2}" destId="{263187E4-4F23-4AE7-97CD-65AD0256C946}" srcOrd="1" destOrd="0" presId="urn:microsoft.com/office/officeart/2005/8/layout/process4"/>
    <dgm:cxn modelId="{94BBB9D1-9D9B-4A00-B4F5-A8FAFA88FBD7}" type="presParOf" srcId="{9F43F661-04C8-41AD-9F66-71DA263BB972}" destId="{39F32792-1039-4842-80DD-BC29E422C0E1}" srcOrd="9" destOrd="0" presId="urn:microsoft.com/office/officeart/2005/8/layout/process4"/>
    <dgm:cxn modelId="{2545BCBA-FD84-460C-BD8B-30FDCBACB15C}" type="presParOf" srcId="{9F43F661-04C8-41AD-9F66-71DA263BB972}" destId="{32D42926-C322-4C20-A94F-85B7450DC25B}" srcOrd="10" destOrd="0" presId="urn:microsoft.com/office/officeart/2005/8/layout/process4"/>
    <dgm:cxn modelId="{F7147BF7-4CD0-4F67-A1B5-76D764995C98}" type="presParOf" srcId="{32D42926-C322-4C20-A94F-85B7450DC25B}" destId="{AB06D116-9611-46C9-9FD2-7E2A9F679B2A}" srcOrd="0" destOrd="0" presId="urn:microsoft.com/office/officeart/2005/8/layout/process4"/>
    <dgm:cxn modelId="{175EF461-BFEA-44B2-B1C9-53C64B7B7C5C}" type="presParOf" srcId="{32D42926-C322-4C20-A94F-85B7450DC25B}" destId="{AE7E7363-6839-4335-A9E7-52869FF4EBA6}" srcOrd="1" destOrd="0" presId="urn:microsoft.com/office/officeart/2005/8/layout/process4"/>
    <dgm:cxn modelId="{04C30A26-3523-4F28-9037-68FAF81C85C7}" type="presParOf" srcId="{32D42926-C322-4C20-A94F-85B7450DC25B}" destId="{4C527380-B245-4CC0-A70D-37E659B49C65}" srcOrd="2" destOrd="0" presId="urn:microsoft.com/office/officeart/2005/8/layout/process4"/>
    <dgm:cxn modelId="{E6E4C945-BE72-4BAB-A205-BB7130FFFBBC}" type="presParOf" srcId="{4C527380-B245-4CC0-A70D-37E659B49C65}" destId="{43F8E0FC-78CC-4ECD-B0DC-DC22EF01A632}" srcOrd="0" destOrd="0" presId="urn:microsoft.com/office/officeart/2005/8/layout/process4"/>
    <dgm:cxn modelId="{2E46F52C-19B3-4FBD-BB31-16EF52BB87EA}" type="presParOf" srcId="{4C527380-B245-4CC0-A70D-37E659B49C65}" destId="{0051D248-F3AD-4881-B67C-8F275FC6769F}" srcOrd="1" destOrd="0" presId="urn:microsoft.com/office/officeart/2005/8/layout/process4"/>
    <dgm:cxn modelId="{50090D02-F94B-4A0F-90DF-B8AB34D60526}" type="presParOf" srcId="{9F43F661-04C8-41AD-9F66-71DA263BB972}" destId="{CDB31449-8249-4F22-AE6D-AD657BAA1BB6}" srcOrd="11" destOrd="0" presId="urn:microsoft.com/office/officeart/2005/8/layout/process4"/>
    <dgm:cxn modelId="{BD01CE3D-2E7E-452E-9682-68830DD0F5CF}" type="presParOf" srcId="{9F43F661-04C8-41AD-9F66-71DA263BB972}" destId="{ADDDC678-9C33-41B9-BBCC-D0A4179ED3A0}" srcOrd="12" destOrd="0" presId="urn:microsoft.com/office/officeart/2005/8/layout/process4"/>
    <dgm:cxn modelId="{E7032D3C-465B-417D-9847-CFD35ACCC1EC}" type="presParOf" srcId="{ADDDC678-9C33-41B9-BBCC-D0A4179ED3A0}" destId="{3865F80D-013F-4DA3-9CFE-F5B5FF885A72}" srcOrd="0" destOrd="0" presId="urn:microsoft.com/office/officeart/2005/8/layout/process4"/>
    <dgm:cxn modelId="{B4734286-D19D-4DBC-A38B-9235A6D5CD29}" type="presParOf" srcId="{ADDDC678-9C33-41B9-BBCC-D0A4179ED3A0}" destId="{609195D0-D02A-4E10-A3C1-7D88885736F0}" srcOrd="1" destOrd="0" presId="urn:microsoft.com/office/officeart/2005/8/layout/process4"/>
    <dgm:cxn modelId="{938627C4-305E-4450-A6CF-A3E6F60815A0}" type="presParOf" srcId="{ADDDC678-9C33-41B9-BBCC-D0A4179ED3A0}" destId="{8FAF0D32-AD93-4562-A551-22A272A19E03}" srcOrd="2" destOrd="0" presId="urn:microsoft.com/office/officeart/2005/8/layout/process4"/>
    <dgm:cxn modelId="{49A1959C-3286-4E95-AF0D-C3C794A347C7}" type="presParOf" srcId="{8FAF0D32-AD93-4562-A551-22A272A19E03}" destId="{5EA9259A-1C33-4CAA-B6F3-ED5151053B78}" srcOrd="0" destOrd="0" presId="urn:microsoft.com/office/officeart/2005/8/layout/process4"/>
    <dgm:cxn modelId="{9A24F225-F2F0-46E0-B805-FA9652BE6AE6}" type="presParOf" srcId="{8FAF0D32-AD93-4562-A551-22A272A19E03}" destId="{84E2E064-C60E-436F-AE23-2D9AE6C02FD7}"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D23ED-0863-4ED2-AC9E-47C860A72E33}">
      <dsp:nvSpPr>
        <dsp:cNvPr id="0" name=""/>
        <dsp:cNvSpPr/>
      </dsp:nvSpPr>
      <dsp:spPr>
        <a:xfrm>
          <a:off x="0" y="10"/>
          <a:ext cx="1265685" cy="3047996"/>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kern="1200" dirty="0" smtClean="0"/>
            <a:t>IIS</a:t>
          </a:r>
          <a:endParaRPr lang="en-US" sz="3600" kern="1200" dirty="0"/>
        </a:p>
      </dsp:txBody>
      <dsp:txXfrm>
        <a:off x="61786" y="61796"/>
        <a:ext cx="1142113" cy="2924424"/>
      </dsp:txXfrm>
    </dsp:sp>
    <dsp:sp modelId="{43678A64-A5F1-4113-B415-B8CB1F292615}">
      <dsp:nvSpPr>
        <dsp:cNvPr id="0" name=""/>
        <dsp:cNvSpPr/>
      </dsp:nvSpPr>
      <dsp:spPr>
        <a:xfrm rot="21188118">
          <a:off x="1259387" y="1342830"/>
          <a:ext cx="1756816" cy="0"/>
        </a:xfrm>
        <a:custGeom>
          <a:avLst/>
          <a:gdLst/>
          <a:ahLst/>
          <a:cxnLst/>
          <a:rect l="0" t="0" r="0" b="0"/>
          <a:pathLst>
            <a:path>
              <a:moveTo>
                <a:pt x="0" y="0"/>
              </a:moveTo>
              <a:lnTo>
                <a:pt x="1756816"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86E2CE-A893-4A06-8B96-EB136409AE13}">
      <dsp:nvSpPr>
        <dsp:cNvPr id="0" name=""/>
        <dsp:cNvSpPr/>
      </dsp:nvSpPr>
      <dsp:spPr>
        <a:xfrm>
          <a:off x="3009907" y="835234"/>
          <a:ext cx="1371596" cy="640082"/>
        </a:xfrm>
        <a:prstGeom prst="roundRect">
          <a:avLst/>
        </a:prstGeom>
        <a:gradFill rotWithShape="0">
          <a:gsLst>
            <a:gs pos="0">
              <a:schemeClr val="accent5">
                <a:hueOff val="-3311292"/>
                <a:satOff val="13270"/>
                <a:lumOff val="2876"/>
                <a:alphaOff val="0"/>
                <a:tint val="50000"/>
                <a:satMod val="300000"/>
              </a:schemeClr>
            </a:gs>
            <a:gs pos="35000">
              <a:schemeClr val="accent5">
                <a:hueOff val="-3311292"/>
                <a:satOff val="13270"/>
                <a:lumOff val="2876"/>
                <a:alphaOff val="0"/>
                <a:tint val="37000"/>
                <a:satMod val="300000"/>
              </a:schemeClr>
            </a:gs>
            <a:gs pos="100000">
              <a:schemeClr val="accent5">
                <a:hueOff val="-3311292"/>
                <a:satOff val="13270"/>
                <a:lumOff val="28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ASP.NET Page</a:t>
          </a:r>
          <a:endParaRPr lang="en-US" sz="2000" kern="1200" dirty="0"/>
        </a:p>
      </dsp:txBody>
      <dsp:txXfrm>
        <a:off x="3041153" y="866480"/>
        <a:ext cx="1309104" cy="577590"/>
      </dsp:txXfrm>
    </dsp:sp>
    <dsp:sp modelId="{83AE2D69-03D1-45AE-9D72-939E154DBDB4}">
      <dsp:nvSpPr>
        <dsp:cNvPr id="0" name=""/>
        <dsp:cNvSpPr/>
      </dsp:nvSpPr>
      <dsp:spPr>
        <a:xfrm rot="765352">
          <a:off x="1248678" y="1819422"/>
          <a:ext cx="1378168" cy="0"/>
        </a:xfrm>
        <a:custGeom>
          <a:avLst/>
          <a:gdLst/>
          <a:ahLst/>
          <a:cxnLst/>
          <a:rect l="0" t="0" r="0" b="0"/>
          <a:pathLst>
            <a:path>
              <a:moveTo>
                <a:pt x="0" y="0"/>
              </a:moveTo>
              <a:lnTo>
                <a:pt x="137816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85A4F-DC84-41AD-83EB-4629507AB8F4}">
      <dsp:nvSpPr>
        <dsp:cNvPr id="0" name=""/>
        <dsp:cNvSpPr/>
      </dsp:nvSpPr>
      <dsp:spPr>
        <a:xfrm>
          <a:off x="2609840" y="1806784"/>
          <a:ext cx="1371602" cy="640082"/>
        </a:xfrm>
        <a:prstGeom prst="roundRect">
          <a:avLst/>
        </a:prstGeom>
        <a:gradFill rotWithShape="0">
          <a:gsLst>
            <a:gs pos="0">
              <a:schemeClr val="accent5">
                <a:hueOff val="-6622584"/>
                <a:satOff val="26541"/>
                <a:lumOff val="5752"/>
                <a:alphaOff val="0"/>
                <a:tint val="50000"/>
                <a:satMod val="300000"/>
              </a:schemeClr>
            </a:gs>
            <a:gs pos="35000">
              <a:schemeClr val="accent5">
                <a:hueOff val="-6622584"/>
                <a:satOff val="26541"/>
                <a:lumOff val="5752"/>
                <a:alphaOff val="0"/>
                <a:tint val="37000"/>
                <a:satMod val="300000"/>
              </a:schemeClr>
            </a:gs>
            <a:gs pos="100000">
              <a:schemeClr val="accent5">
                <a:hueOff val="-6622584"/>
                <a:satOff val="26541"/>
                <a:lumOff val="575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Web Services</a:t>
          </a:r>
          <a:endParaRPr lang="en-US" sz="2000" kern="1200" dirty="0"/>
        </a:p>
      </dsp:txBody>
      <dsp:txXfrm>
        <a:off x="2641086" y="1838030"/>
        <a:ext cx="1309110" cy="577590"/>
      </dsp:txXfrm>
    </dsp:sp>
    <dsp:sp modelId="{690F616A-F055-48FE-8F8F-3DB7AFF66AD5}">
      <dsp:nvSpPr>
        <dsp:cNvPr id="0" name=""/>
        <dsp:cNvSpPr/>
      </dsp:nvSpPr>
      <dsp:spPr>
        <a:xfrm rot="20140218">
          <a:off x="1200179" y="933997"/>
          <a:ext cx="1475179" cy="0"/>
        </a:xfrm>
        <a:custGeom>
          <a:avLst/>
          <a:gdLst/>
          <a:ahLst/>
          <a:cxnLst/>
          <a:rect l="0" t="0" r="0" b="0"/>
          <a:pathLst>
            <a:path>
              <a:moveTo>
                <a:pt x="0" y="0"/>
              </a:moveTo>
              <a:lnTo>
                <a:pt x="147517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2EF99-F618-49EB-9CCF-2889CB07B0AD}">
      <dsp:nvSpPr>
        <dsp:cNvPr id="0" name=""/>
        <dsp:cNvSpPr/>
      </dsp:nvSpPr>
      <dsp:spPr>
        <a:xfrm>
          <a:off x="2609853" y="0"/>
          <a:ext cx="1371602" cy="640082"/>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HTML Page</a:t>
          </a:r>
          <a:endParaRPr lang="en-US" sz="2000" kern="1200" dirty="0"/>
        </a:p>
      </dsp:txBody>
      <dsp:txXfrm>
        <a:off x="2641099" y="31246"/>
        <a:ext cx="1309110" cy="577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AA030-F783-47AB-97A2-4B591F30FF52}">
      <dsp:nvSpPr>
        <dsp:cNvPr id="0" name=""/>
        <dsp:cNvSpPr/>
      </dsp:nvSpPr>
      <dsp:spPr>
        <a:xfrm>
          <a:off x="0" y="4670367"/>
          <a:ext cx="7772400" cy="511075"/>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4.5</a:t>
          </a:r>
          <a:endParaRPr lang="en-US" sz="2000" kern="1200" dirty="0">
            <a:solidFill>
              <a:srgbClr val="002060"/>
            </a:solidFill>
          </a:endParaRPr>
        </a:p>
      </dsp:txBody>
      <dsp:txXfrm>
        <a:off x="0" y="4670367"/>
        <a:ext cx="7772400" cy="275980"/>
      </dsp:txXfrm>
    </dsp:sp>
    <dsp:sp modelId="{9376E512-A32D-403A-AB90-3E06AA3D872F}">
      <dsp:nvSpPr>
        <dsp:cNvPr id="0" name=""/>
        <dsp:cNvSpPr/>
      </dsp:nvSpPr>
      <dsp:spPr>
        <a:xfrm>
          <a:off x="0" y="4936126"/>
          <a:ext cx="3886199" cy="23509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2012</a:t>
          </a:r>
          <a:endParaRPr lang="en-US" sz="1600" kern="1200" dirty="0"/>
        </a:p>
      </dsp:txBody>
      <dsp:txXfrm>
        <a:off x="0" y="4936126"/>
        <a:ext cx="3886199" cy="235094"/>
      </dsp:txXfrm>
    </dsp:sp>
    <dsp:sp modelId="{88EAB8F7-D673-46C2-8E72-C560AB0F3445}">
      <dsp:nvSpPr>
        <dsp:cNvPr id="0" name=""/>
        <dsp:cNvSpPr/>
      </dsp:nvSpPr>
      <dsp:spPr>
        <a:xfrm>
          <a:off x="3886200" y="4936126"/>
          <a:ext cx="3886199" cy="235094"/>
        </a:xfrm>
        <a:prstGeom prst="rect">
          <a:avLst/>
        </a:prstGeom>
        <a:solidFill>
          <a:schemeClr val="accent2">
            <a:tint val="40000"/>
            <a:alpha val="90000"/>
            <a:hueOff val="386602"/>
            <a:satOff val="-337"/>
            <a:lumOff val="0"/>
            <a:alphaOff val="0"/>
          </a:schemeClr>
        </a:solidFill>
        <a:ln w="25400" cap="flat" cmpd="sng" algn="ctr">
          <a:solidFill>
            <a:schemeClr val="accent2">
              <a:tint val="40000"/>
              <a:alpha val="90000"/>
              <a:hueOff val="386602"/>
              <a:satOff val="-337"/>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7,8, Windows Server 8</a:t>
          </a:r>
          <a:endParaRPr lang="en-US" sz="1600" kern="1200" dirty="0"/>
        </a:p>
      </dsp:txBody>
      <dsp:txXfrm>
        <a:off x="3886200" y="4936126"/>
        <a:ext cx="3886199" cy="235094"/>
      </dsp:txXfrm>
    </dsp:sp>
    <dsp:sp modelId="{3442A871-9805-461F-825F-89FE268238C3}">
      <dsp:nvSpPr>
        <dsp:cNvPr id="0" name=""/>
        <dsp:cNvSpPr/>
      </dsp:nvSpPr>
      <dsp:spPr>
        <a:xfrm rot="10800000">
          <a:off x="0" y="3891998"/>
          <a:ext cx="7772400" cy="786034"/>
        </a:xfrm>
        <a:prstGeom prst="upArrowCallout">
          <a:avLst/>
        </a:prstGeom>
        <a:solidFill>
          <a:schemeClr val="accent2">
            <a:hueOff val="780253"/>
            <a:satOff val="-973"/>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4.0</a:t>
          </a:r>
          <a:endParaRPr lang="en-US" sz="2000" kern="1200" dirty="0">
            <a:solidFill>
              <a:srgbClr val="002060"/>
            </a:solidFill>
          </a:endParaRPr>
        </a:p>
      </dsp:txBody>
      <dsp:txXfrm rot="-10800000">
        <a:off x="0" y="3891998"/>
        <a:ext cx="7772400" cy="275898"/>
      </dsp:txXfrm>
    </dsp:sp>
    <dsp:sp modelId="{68104514-9A07-4BA9-AF6A-9EECEB919D55}">
      <dsp:nvSpPr>
        <dsp:cNvPr id="0" name=""/>
        <dsp:cNvSpPr/>
      </dsp:nvSpPr>
      <dsp:spPr>
        <a:xfrm>
          <a:off x="0" y="4167897"/>
          <a:ext cx="3886199" cy="235024"/>
        </a:xfrm>
        <a:prstGeom prst="rect">
          <a:avLst/>
        </a:prstGeom>
        <a:solidFill>
          <a:schemeClr val="accent2">
            <a:tint val="40000"/>
            <a:alpha val="90000"/>
            <a:hueOff val="773203"/>
            <a:satOff val="-674"/>
            <a:lumOff val="-1"/>
            <a:alphaOff val="0"/>
          </a:schemeClr>
        </a:solidFill>
        <a:ln w="25400" cap="flat" cmpd="sng" algn="ctr">
          <a:solidFill>
            <a:schemeClr val="accent2">
              <a:tint val="40000"/>
              <a:alpha val="90000"/>
              <a:hueOff val="773203"/>
              <a:satOff val="-67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2010</a:t>
          </a:r>
          <a:endParaRPr lang="en-US" sz="1600" kern="1200" dirty="0"/>
        </a:p>
      </dsp:txBody>
      <dsp:txXfrm>
        <a:off x="0" y="4167897"/>
        <a:ext cx="3886199" cy="235024"/>
      </dsp:txXfrm>
    </dsp:sp>
    <dsp:sp modelId="{CA274D12-3BB8-4D89-8458-4D816F8C7525}">
      <dsp:nvSpPr>
        <dsp:cNvPr id="0" name=""/>
        <dsp:cNvSpPr/>
      </dsp:nvSpPr>
      <dsp:spPr>
        <a:xfrm>
          <a:off x="3886200" y="4167897"/>
          <a:ext cx="3886199" cy="235024"/>
        </a:xfrm>
        <a:prstGeom prst="rect">
          <a:avLst/>
        </a:prstGeom>
        <a:solidFill>
          <a:schemeClr val="accent2">
            <a:tint val="40000"/>
            <a:alpha val="90000"/>
            <a:hueOff val="1159805"/>
            <a:satOff val="-1010"/>
            <a:lumOff val="-1"/>
            <a:alphaOff val="0"/>
          </a:schemeClr>
        </a:solidFill>
        <a:ln w="25400" cap="flat" cmpd="sng" algn="ctr">
          <a:solidFill>
            <a:schemeClr val="accent2">
              <a:tint val="40000"/>
              <a:alpha val="90000"/>
              <a:hueOff val="1159805"/>
              <a:satOff val="-1010"/>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7(Recommended)</a:t>
          </a:r>
          <a:endParaRPr lang="en-US" sz="1600" kern="1200" dirty="0"/>
        </a:p>
      </dsp:txBody>
      <dsp:txXfrm>
        <a:off x="3886200" y="4167897"/>
        <a:ext cx="3886199" cy="235024"/>
      </dsp:txXfrm>
    </dsp:sp>
    <dsp:sp modelId="{B6690742-D883-4006-BD67-B40CBFCA1F0B}">
      <dsp:nvSpPr>
        <dsp:cNvPr id="0" name=""/>
        <dsp:cNvSpPr/>
      </dsp:nvSpPr>
      <dsp:spPr>
        <a:xfrm rot="10800000">
          <a:off x="0" y="3113630"/>
          <a:ext cx="7772400" cy="786034"/>
        </a:xfrm>
        <a:prstGeom prst="upArrowCallou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3.5</a:t>
          </a:r>
          <a:endParaRPr lang="en-US" sz="2000" kern="1200" dirty="0">
            <a:solidFill>
              <a:srgbClr val="002060"/>
            </a:solidFill>
          </a:endParaRPr>
        </a:p>
      </dsp:txBody>
      <dsp:txXfrm rot="-10800000">
        <a:off x="0" y="3113630"/>
        <a:ext cx="7772400" cy="275898"/>
      </dsp:txXfrm>
    </dsp:sp>
    <dsp:sp modelId="{30AC7814-8B2B-49A7-9BBD-0E7219FD12BF}">
      <dsp:nvSpPr>
        <dsp:cNvPr id="0" name=""/>
        <dsp:cNvSpPr/>
      </dsp:nvSpPr>
      <dsp:spPr>
        <a:xfrm>
          <a:off x="0" y="3389528"/>
          <a:ext cx="3886199" cy="235024"/>
        </a:xfrm>
        <a:prstGeom prst="rect">
          <a:avLst/>
        </a:prstGeom>
        <a:solidFill>
          <a:schemeClr val="accent2">
            <a:tint val="40000"/>
            <a:alpha val="90000"/>
            <a:hueOff val="1546406"/>
            <a:satOff val="-1347"/>
            <a:lumOff val="-2"/>
            <a:alphaOff val="0"/>
          </a:schemeClr>
        </a:solidFill>
        <a:ln w="25400" cap="flat" cmpd="sng" algn="ctr">
          <a:solidFill>
            <a:schemeClr val="accent2">
              <a:tint val="40000"/>
              <a:alpha val="90000"/>
              <a:hueOff val="1546406"/>
              <a:satOff val="-1347"/>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2008</a:t>
          </a:r>
          <a:endParaRPr lang="en-US" sz="1600" kern="1200" dirty="0"/>
        </a:p>
      </dsp:txBody>
      <dsp:txXfrm>
        <a:off x="0" y="3389528"/>
        <a:ext cx="3886199" cy="235024"/>
      </dsp:txXfrm>
    </dsp:sp>
    <dsp:sp modelId="{29DF4D6D-ABBA-41E0-906C-BE40E6CEDC5C}">
      <dsp:nvSpPr>
        <dsp:cNvPr id="0" name=""/>
        <dsp:cNvSpPr/>
      </dsp:nvSpPr>
      <dsp:spPr>
        <a:xfrm>
          <a:off x="3886200" y="3389528"/>
          <a:ext cx="3886199" cy="235024"/>
        </a:xfrm>
        <a:prstGeom prst="rect">
          <a:avLst/>
        </a:prstGeom>
        <a:solidFill>
          <a:schemeClr val="accent2">
            <a:tint val="40000"/>
            <a:alpha val="90000"/>
            <a:hueOff val="1933008"/>
            <a:satOff val="-1684"/>
            <a:lumOff val="-2"/>
            <a:alphaOff val="0"/>
          </a:schemeClr>
        </a:solidFill>
        <a:ln w="25400" cap="flat" cmpd="sng" algn="ctr">
          <a:solidFill>
            <a:schemeClr val="accent2">
              <a:tint val="40000"/>
              <a:alpha val="90000"/>
              <a:hueOff val="1933008"/>
              <a:satOff val="-1684"/>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7, Windows Server 2008 R2</a:t>
          </a:r>
          <a:endParaRPr lang="en-US" sz="1600" kern="1200" dirty="0"/>
        </a:p>
      </dsp:txBody>
      <dsp:txXfrm>
        <a:off x="3886200" y="3389528"/>
        <a:ext cx="3886199" cy="235024"/>
      </dsp:txXfrm>
    </dsp:sp>
    <dsp:sp modelId="{BD95C29B-9DB9-437C-81AF-065A9AC38322}">
      <dsp:nvSpPr>
        <dsp:cNvPr id="0" name=""/>
        <dsp:cNvSpPr/>
      </dsp:nvSpPr>
      <dsp:spPr>
        <a:xfrm rot="10800000">
          <a:off x="0" y="2335262"/>
          <a:ext cx="7772400" cy="786034"/>
        </a:xfrm>
        <a:prstGeom prst="upArrowCallou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3.0</a:t>
          </a:r>
          <a:endParaRPr lang="en-US" sz="2000" kern="1200" dirty="0">
            <a:solidFill>
              <a:srgbClr val="002060"/>
            </a:solidFill>
          </a:endParaRPr>
        </a:p>
      </dsp:txBody>
      <dsp:txXfrm rot="-10800000">
        <a:off x="0" y="2335262"/>
        <a:ext cx="7772400" cy="275898"/>
      </dsp:txXfrm>
    </dsp:sp>
    <dsp:sp modelId="{B92EF8FF-14A5-4ACA-B81F-2E07ABC70108}">
      <dsp:nvSpPr>
        <dsp:cNvPr id="0" name=""/>
        <dsp:cNvSpPr/>
      </dsp:nvSpPr>
      <dsp:spPr>
        <a:xfrm>
          <a:off x="0" y="2611160"/>
          <a:ext cx="3886199" cy="235024"/>
        </a:xfrm>
        <a:prstGeom prst="rect">
          <a:avLst/>
        </a:prstGeom>
        <a:solidFill>
          <a:schemeClr val="accent2">
            <a:tint val="40000"/>
            <a:alpha val="90000"/>
            <a:hueOff val="2319610"/>
            <a:satOff val="-2021"/>
            <a:lumOff val="-3"/>
            <a:alphaOff val="0"/>
          </a:schemeClr>
        </a:solidFill>
        <a:ln w="25400" cap="flat" cmpd="sng" algn="ctr">
          <a:solidFill>
            <a:schemeClr val="accent2">
              <a:tint val="40000"/>
              <a:alpha val="90000"/>
              <a:hueOff val="2319610"/>
              <a:satOff val="-2021"/>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.NET 2005</a:t>
          </a:r>
          <a:endParaRPr lang="en-US" sz="1600" kern="1200" dirty="0"/>
        </a:p>
      </dsp:txBody>
      <dsp:txXfrm>
        <a:off x="0" y="2611160"/>
        <a:ext cx="3886199" cy="235024"/>
      </dsp:txXfrm>
    </dsp:sp>
    <dsp:sp modelId="{C501919A-2026-4ED1-A595-80CBBDA59DBF}">
      <dsp:nvSpPr>
        <dsp:cNvPr id="0" name=""/>
        <dsp:cNvSpPr/>
      </dsp:nvSpPr>
      <dsp:spPr>
        <a:xfrm>
          <a:off x="3886200" y="2611160"/>
          <a:ext cx="3886199" cy="235024"/>
        </a:xfrm>
        <a:prstGeom prst="rect">
          <a:avLst/>
        </a:prstGeom>
        <a:solidFill>
          <a:schemeClr val="accent2">
            <a:tint val="40000"/>
            <a:alpha val="90000"/>
            <a:hueOff val="2706211"/>
            <a:satOff val="-2357"/>
            <a:lumOff val="-3"/>
            <a:alphaOff val="0"/>
          </a:schemeClr>
        </a:solidFill>
        <a:ln w="25400" cap="flat" cmpd="sng" algn="ctr">
          <a:solidFill>
            <a:schemeClr val="accent2">
              <a:tint val="40000"/>
              <a:alpha val="90000"/>
              <a:hueOff val="2706211"/>
              <a:satOff val="-2357"/>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Vista, Windows Server 2008</a:t>
          </a:r>
          <a:endParaRPr lang="en-US" sz="1600" kern="1200" dirty="0"/>
        </a:p>
      </dsp:txBody>
      <dsp:txXfrm>
        <a:off x="3886200" y="2611160"/>
        <a:ext cx="3886199" cy="235024"/>
      </dsp:txXfrm>
    </dsp:sp>
    <dsp:sp modelId="{75706DEF-16BD-4E2B-B5A4-7F438A365339}">
      <dsp:nvSpPr>
        <dsp:cNvPr id="0" name=""/>
        <dsp:cNvSpPr/>
      </dsp:nvSpPr>
      <dsp:spPr>
        <a:xfrm rot="10800000">
          <a:off x="0" y="1556893"/>
          <a:ext cx="7772400" cy="786034"/>
        </a:xfrm>
        <a:prstGeom prst="upArrowCallou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2.0</a:t>
          </a:r>
          <a:endParaRPr lang="en-US" sz="2000" kern="1200" dirty="0">
            <a:solidFill>
              <a:srgbClr val="002060"/>
            </a:solidFill>
          </a:endParaRPr>
        </a:p>
      </dsp:txBody>
      <dsp:txXfrm rot="-10800000">
        <a:off x="0" y="1556893"/>
        <a:ext cx="7772400" cy="275898"/>
      </dsp:txXfrm>
    </dsp:sp>
    <dsp:sp modelId="{4E8E11B0-B0CB-43E2-A047-52684C5F062B}">
      <dsp:nvSpPr>
        <dsp:cNvPr id="0" name=""/>
        <dsp:cNvSpPr/>
      </dsp:nvSpPr>
      <dsp:spPr>
        <a:xfrm>
          <a:off x="0" y="1832791"/>
          <a:ext cx="3886199" cy="235024"/>
        </a:xfrm>
        <a:prstGeom prst="rect">
          <a:avLst/>
        </a:prstGeom>
        <a:solidFill>
          <a:schemeClr val="accent2">
            <a:tint val="40000"/>
            <a:alpha val="90000"/>
            <a:hueOff val="3092813"/>
            <a:satOff val="-2694"/>
            <a:lumOff val="-4"/>
            <a:alphaOff val="0"/>
          </a:schemeClr>
        </a:solidFill>
        <a:ln w="25400" cap="flat" cmpd="sng" algn="ctr">
          <a:solidFill>
            <a:schemeClr val="accent2">
              <a:tint val="40000"/>
              <a:alpha val="90000"/>
              <a:hueOff val="3092813"/>
              <a:satOff val="-2694"/>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.NET 2005</a:t>
          </a:r>
          <a:endParaRPr lang="en-US" sz="1600" kern="1200" dirty="0"/>
        </a:p>
      </dsp:txBody>
      <dsp:txXfrm>
        <a:off x="0" y="1832791"/>
        <a:ext cx="3886199" cy="235024"/>
      </dsp:txXfrm>
    </dsp:sp>
    <dsp:sp modelId="{263187E4-4F23-4AE7-97CD-65AD0256C946}">
      <dsp:nvSpPr>
        <dsp:cNvPr id="0" name=""/>
        <dsp:cNvSpPr/>
      </dsp:nvSpPr>
      <dsp:spPr>
        <a:xfrm>
          <a:off x="3886200" y="1832791"/>
          <a:ext cx="3886199" cy="235024"/>
        </a:xfrm>
        <a:prstGeom prst="rect">
          <a:avLst/>
        </a:prstGeom>
        <a:solidFill>
          <a:schemeClr val="accent2">
            <a:tint val="40000"/>
            <a:alpha val="90000"/>
            <a:hueOff val="3479415"/>
            <a:satOff val="-3031"/>
            <a:lumOff val="-4"/>
            <a:alphaOff val="0"/>
          </a:schemeClr>
        </a:solidFill>
        <a:ln w="25400" cap="flat" cmpd="sng" algn="ctr">
          <a:solidFill>
            <a:schemeClr val="accent2">
              <a:tint val="40000"/>
              <a:alpha val="90000"/>
              <a:hueOff val="3479415"/>
              <a:satOff val="-3031"/>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Server 2003 R</a:t>
          </a:r>
          <a:endParaRPr lang="en-US" sz="1600" kern="1200" dirty="0"/>
        </a:p>
      </dsp:txBody>
      <dsp:txXfrm>
        <a:off x="3886200" y="1832791"/>
        <a:ext cx="3886199" cy="235024"/>
      </dsp:txXfrm>
    </dsp:sp>
    <dsp:sp modelId="{AE7E7363-6839-4335-A9E7-52869FF4EBA6}">
      <dsp:nvSpPr>
        <dsp:cNvPr id="0" name=""/>
        <dsp:cNvSpPr/>
      </dsp:nvSpPr>
      <dsp:spPr>
        <a:xfrm rot="10800000">
          <a:off x="0" y="778525"/>
          <a:ext cx="7772400" cy="786034"/>
        </a:xfrm>
        <a:prstGeom prst="upArrowCallout">
          <a:avLst/>
        </a:prstGeom>
        <a:solidFill>
          <a:schemeClr val="accent2">
            <a:hueOff val="3901266"/>
            <a:satOff val="-4866"/>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1.1</a:t>
          </a:r>
          <a:endParaRPr lang="en-US" sz="2000" kern="1200" dirty="0">
            <a:solidFill>
              <a:srgbClr val="002060"/>
            </a:solidFill>
          </a:endParaRPr>
        </a:p>
      </dsp:txBody>
      <dsp:txXfrm rot="-10800000">
        <a:off x="0" y="778525"/>
        <a:ext cx="7772400" cy="275898"/>
      </dsp:txXfrm>
    </dsp:sp>
    <dsp:sp modelId="{43F8E0FC-78CC-4ECD-B0DC-DC22EF01A632}">
      <dsp:nvSpPr>
        <dsp:cNvPr id="0" name=""/>
        <dsp:cNvSpPr/>
      </dsp:nvSpPr>
      <dsp:spPr>
        <a:xfrm>
          <a:off x="0" y="1054423"/>
          <a:ext cx="3886199" cy="235024"/>
        </a:xfrm>
        <a:prstGeom prst="rect">
          <a:avLst/>
        </a:prstGeom>
        <a:solidFill>
          <a:schemeClr val="accent2">
            <a:tint val="40000"/>
            <a:alpha val="90000"/>
            <a:hueOff val="3866016"/>
            <a:satOff val="-3368"/>
            <a:lumOff val="-5"/>
            <a:alphaOff val="0"/>
          </a:schemeClr>
        </a:solidFill>
        <a:ln w="25400" cap="flat" cmpd="sng" algn="ctr">
          <a:solidFill>
            <a:schemeClr val="accent2">
              <a:tint val="40000"/>
              <a:alpha val="90000"/>
              <a:hueOff val="3866016"/>
              <a:satOff val="-3368"/>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.NET 2003</a:t>
          </a:r>
          <a:endParaRPr lang="en-US" sz="1600" kern="1200" dirty="0"/>
        </a:p>
      </dsp:txBody>
      <dsp:txXfrm>
        <a:off x="0" y="1054423"/>
        <a:ext cx="3886199" cy="235024"/>
      </dsp:txXfrm>
    </dsp:sp>
    <dsp:sp modelId="{0051D248-F3AD-4881-B67C-8F275FC6769F}">
      <dsp:nvSpPr>
        <dsp:cNvPr id="0" name=""/>
        <dsp:cNvSpPr/>
      </dsp:nvSpPr>
      <dsp:spPr>
        <a:xfrm>
          <a:off x="3886200" y="1054423"/>
          <a:ext cx="3886199" cy="235024"/>
        </a:xfrm>
        <a:prstGeom prst="rect">
          <a:avLst/>
        </a:prstGeom>
        <a:solidFill>
          <a:schemeClr val="accent2">
            <a:tint val="40000"/>
            <a:alpha val="90000"/>
            <a:hueOff val="4252618"/>
            <a:satOff val="-3704"/>
            <a:lumOff val="-5"/>
            <a:alphaOff val="0"/>
          </a:schemeClr>
        </a:solidFill>
        <a:ln w="25400" cap="flat" cmpd="sng" algn="ctr">
          <a:solidFill>
            <a:schemeClr val="accent2">
              <a:tint val="40000"/>
              <a:alpha val="90000"/>
              <a:hueOff val="4252618"/>
              <a:satOff val="-3704"/>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Server 2003</a:t>
          </a:r>
          <a:endParaRPr lang="en-US" sz="1600" kern="1200" dirty="0"/>
        </a:p>
      </dsp:txBody>
      <dsp:txXfrm>
        <a:off x="3886200" y="1054423"/>
        <a:ext cx="3886199" cy="235024"/>
      </dsp:txXfrm>
    </dsp:sp>
    <dsp:sp modelId="{609195D0-D02A-4E10-A3C1-7D88885736F0}">
      <dsp:nvSpPr>
        <dsp:cNvPr id="0" name=""/>
        <dsp:cNvSpPr/>
      </dsp:nvSpPr>
      <dsp:spPr>
        <a:xfrm rot="10800000">
          <a:off x="0" y="156"/>
          <a:ext cx="7772400" cy="786034"/>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1.0</a:t>
          </a:r>
          <a:endParaRPr lang="en-US" sz="2000" kern="1200" dirty="0">
            <a:solidFill>
              <a:srgbClr val="002060"/>
            </a:solidFill>
          </a:endParaRPr>
        </a:p>
      </dsp:txBody>
      <dsp:txXfrm rot="-10800000">
        <a:off x="0" y="156"/>
        <a:ext cx="7772400" cy="275898"/>
      </dsp:txXfrm>
    </dsp:sp>
    <dsp:sp modelId="{5EA9259A-1C33-4CAA-B6F3-ED5151053B78}">
      <dsp:nvSpPr>
        <dsp:cNvPr id="0" name=""/>
        <dsp:cNvSpPr/>
      </dsp:nvSpPr>
      <dsp:spPr>
        <a:xfrm>
          <a:off x="0" y="276054"/>
          <a:ext cx="3886199" cy="235024"/>
        </a:xfrm>
        <a:prstGeom prst="rect">
          <a:avLst/>
        </a:prstGeom>
        <a:solidFill>
          <a:schemeClr val="bg1">
            <a:lumMod val="95000"/>
            <a:alpha val="90000"/>
          </a:schemeClr>
        </a:solidFill>
        <a:ln w="25400" cap="flat" cmpd="sng" algn="ctr">
          <a:solidFill>
            <a:schemeClr val="accent2">
              <a:tint val="40000"/>
              <a:alpha val="90000"/>
              <a:hueOff val="4639219"/>
              <a:satOff val="-4041"/>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rPr>
            <a:t>Visual Studio .NET</a:t>
          </a:r>
          <a:endParaRPr lang="en-US" sz="1600" kern="1200" dirty="0">
            <a:solidFill>
              <a:srgbClr val="002060"/>
            </a:solidFill>
          </a:endParaRPr>
        </a:p>
      </dsp:txBody>
      <dsp:txXfrm>
        <a:off x="0" y="276054"/>
        <a:ext cx="3886199" cy="235024"/>
      </dsp:txXfrm>
    </dsp:sp>
    <dsp:sp modelId="{84E2E064-C60E-436F-AE23-2D9AE6C02FD7}">
      <dsp:nvSpPr>
        <dsp:cNvPr id="0" name=""/>
        <dsp:cNvSpPr/>
      </dsp:nvSpPr>
      <dsp:spPr>
        <a:xfrm>
          <a:off x="3886200" y="276054"/>
          <a:ext cx="3886199" cy="235024"/>
        </a:xfrm>
        <a:prstGeom prst="rect">
          <a:avLst/>
        </a:prstGeom>
        <a:solidFill>
          <a:schemeClr val="bg1">
            <a:lumMod val="95000"/>
            <a:alpha val="9000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rPr>
            <a:t>Windows XP tablet and Media center</a:t>
          </a:r>
          <a:endParaRPr lang="en-US" sz="1600" kern="1200" dirty="0">
            <a:solidFill>
              <a:srgbClr val="002060"/>
            </a:solidFill>
          </a:endParaRPr>
        </a:p>
      </dsp:txBody>
      <dsp:txXfrm>
        <a:off x="3886200" y="276054"/>
        <a:ext cx="3886199" cy="23502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D7809B-C4F4-4A68-B988-0AF16AC75B72}" type="datetimeFigureOut">
              <a:rPr lang="en-US" smtClean="0"/>
              <a:pPr/>
              <a:t>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CBF98-CC9D-46EE-8D2B-8702040C97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oogle.co.in/url?sa=t&amp;rct=j&amp;q=&amp;esrc=s&amp;source=web&amp;cd=6&amp;sqi=2&amp;ved=0ahUKEwjAmI7p59LOAhUFwI8KHfADDXkQFgg1MAU&amp;url=https://msdn.microsoft.com/en-us/windows/uwp/get-started/universal-application-platform-guide&amp;usg=AFQjCNGjl-HqkQM5j6Js-_z3RKxkt5yzAw&amp;bvm=bv.129759880,d.c2I"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CCBF98-CC9D-46EE-8D2B-8702040C97BE}"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CCBF98-CC9D-46EE-8D2B-8702040C97BE}"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latin typeface="+mn-lt"/>
                <a:ea typeface="+mn-ea"/>
                <a:cs typeface="+mn-cs"/>
                <a:hlinkClick r:id="rId3"/>
              </a:rPr>
              <a:t>Universal Windows Platform (UWP) apps - MSDN - Microsoft</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BCCBF98-CC9D-46EE-8D2B-8702040C97BE}"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latin typeface="+mj-lt"/>
                <a:cs typeface="Arial" pitchFamily="34" charset="0"/>
              </a:rPr>
              <a:t>.NET</a:t>
            </a:r>
            <a:endParaRPr lang="en-US" sz="3200" b="1" dirty="0">
              <a:latin typeface="+mj-lt"/>
              <a:cs typeface="Arial" pitchFamily="34" charset="0"/>
            </a:endParaRPr>
          </a:p>
        </p:txBody>
      </p:sp>
      <p:sp>
        <p:nvSpPr>
          <p:cNvPr id="8" name="Rectangle 3"/>
          <p:cNvSpPr txBox="1">
            <a:spLocks noChangeArrowheads="1"/>
          </p:cNvSpPr>
          <p:nvPr/>
        </p:nvSpPr>
        <p:spPr bwMode="auto">
          <a:xfrm>
            <a:off x="304800" y="1143000"/>
            <a:ext cx="8356600"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An “Application Development Platform”.</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It is developed by Microsoft Corporation in the year 2000.</a:t>
            </a:r>
          </a:p>
          <a:p>
            <a:pPr marL="319088" lvl="0" indent="-319088" fontAlgn="base">
              <a:spcBef>
                <a:spcPts val="700"/>
              </a:spcBef>
              <a:spcAft>
                <a:spcPct val="0"/>
              </a:spcAft>
              <a:buClr>
                <a:srgbClr val="DD8047"/>
              </a:buClr>
              <a:buSzPct val="60000"/>
              <a:buFont typeface="Wingdings" pitchFamily="2" charset="2"/>
              <a:buChar char="q"/>
            </a:pPr>
            <a:r>
              <a:rPr lang="en-US" sz="2000" dirty="0">
                <a:solidFill>
                  <a:schemeClr val="tx1">
                    <a:lumMod val="65000"/>
                    <a:lumOff val="35000"/>
                  </a:schemeClr>
                </a:solidFill>
                <a:latin typeface="Arial" pitchFamily="34" charset="0"/>
                <a:cs typeface="Arial" pitchFamily="34" charset="0"/>
              </a:rPr>
              <a:t>.NET Stands for Network Enabled Technology.</a:t>
            </a:r>
          </a:p>
          <a:p>
            <a:pPr marL="319088" lvl="0" indent="-319088" fontAlgn="base">
              <a:spcBef>
                <a:spcPts val="700"/>
              </a:spcBef>
              <a:spcAft>
                <a:spcPct val="0"/>
              </a:spcAft>
              <a:buClr>
                <a:srgbClr val="DD8047"/>
              </a:buClr>
              <a:buSzPct val="60000"/>
              <a:buFont typeface="Wingdings" pitchFamily="2" charset="2"/>
              <a:buChar char="q"/>
            </a:pPr>
            <a:r>
              <a:rPr lang="en-US" sz="2000" dirty="0">
                <a:solidFill>
                  <a:schemeClr val="tx1">
                    <a:lumMod val="65000"/>
                    <a:lumOff val="35000"/>
                  </a:schemeClr>
                </a:solidFill>
                <a:latin typeface="Arial" pitchFamily="34" charset="0"/>
                <a:cs typeface="Arial" pitchFamily="34" charset="0"/>
              </a:rPr>
              <a:t>.NET </a:t>
            </a:r>
            <a:r>
              <a:rPr lang="en-US" sz="2000" dirty="0" smtClean="0">
                <a:solidFill>
                  <a:schemeClr val="tx1">
                    <a:lumMod val="65000"/>
                    <a:lumOff val="35000"/>
                  </a:schemeClr>
                </a:solidFill>
                <a:latin typeface="Arial" pitchFamily="34" charset="0"/>
                <a:cs typeface="Arial" pitchFamily="34" charset="0"/>
              </a:rPr>
              <a:t> </a:t>
            </a:r>
            <a:r>
              <a:rPr lang="en-US" sz="2000" dirty="0">
                <a:solidFill>
                  <a:schemeClr val="tx1">
                    <a:lumMod val="65000"/>
                    <a:lumOff val="35000"/>
                  </a:schemeClr>
                </a:solidFill>
                <a:latin typeface="Arial" pitchFamily="34" charset="0"/>
                <a:cs typeface="Arial" pitchFamily="34" charset="0"/>
              </a:rPr>
              <a:t>is a </a:t>
            </a:r>
            <a:r>
              <a:rPr lang="en-US" sz="2000" dirty="0" smtClean="0">
                <a:solidFill>
                  <a:schemeClr val="tx1">
                    <a:lumMod val="65000"/>
                    <a:lumOff val="35000"/>
                  </a:schemeClr>
                </a:solidFill>
                <a:latin typeface="Arial" pitchFamily="34" charset="0"/>
                <a:cs typeface="Arial" pitchFamily="34" charset="0"/>
              </a:rPr>
              <a:t>Package or SDK or Framework </a:t>
            </a:r>
            <a:r>
              <a:rPr lang="en-US" sz="2000" dirty="0">
                <a:solidFill>
                  <a:schemeClr val="tx1">
                    <a:lumMod val="65000"/>
                    <a:lumOff val="35000"/>
                  </a:schemeClr>
                </a:solidFill>
                <a:latin typeface="Arial" pitchFamily="34" charset="0"/>
                <a:cs typeface="Arial" pitchFamily="34" charset="0"/>
              </a:rPr>
              <a:t>also called as ".NET Framework</a:t>
            </a:r>
            <a:r>
              <a:rPr lang="en-US" sz="2000" dirty="0" smtClean="0">
                <a:solidFill>
                  <a:schemeClr val="tx1">
                    <a:lumMod val="65000"/>
                    <a:lumOff val="35000"/>
                  </a:schemeClr>
                </a:solidFill>
                <a:latin typeface="Arial" pitchFamily="34" charset="0"/>
                <a:cs typeface="Arial" pitchFamily="34" charset="0"/>
              </a:rPr>
              <a:t>".</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Used for powerful software application development.</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It provides necessary environment (IDEs, compilers, run time engines, libraries) for developing efficient and powerful applications for the end-users.</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provides a distributed object oriented platform for building </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Stand-alone Applications(Console &amp; Winforms)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Web-based Applications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Mobile-applications</a:t>
            </a:r>
          </a:p>
          <a:p>
            <a:pPr marL="776288" lvl="1" indent="-319088" fontAlgn="base">
              <a:spcBef>
                <a:spcPts val="700"/>
              </a:spcBef>
              <a:spcAft>
                <a:spcPct val="0"/>
              </a:spcAft>
              <a:buClr>
                <a:srgbClr val="DD8047"/>
              </a:buClr>
              <a:buSzPct val="60000"/>
              <a:buFont typeface="Wingdings" pitchFamily="2" charset="2"/>
              <a:buChar char="q"/>
            </a:pPr>
            <a:r>
              <a:rPr lang="en-US" sz="2000" dirty="0" err="1" smtClean="0">
                <a:solidFill>
                  <a:schemeClr val="tx1">
                    <a:lumMod val="65000"/>
                    <a:lumOff val="35000"/>
                  </a:schemeClr>
                </a:solidFill>
                <a:latin typeface="Arial" pitchFamily="34" charset="0"/>
                <a:cs typeface="Arial" pitchFamily="34" charset="0"/>
              </a:rPr>
              <a:t>Webservices</a:t>
            </a:r>
            <a:endParaRPr lang="en-US" sz="2000" dirty="0" smtClean="0">
              <a:solidFill>
                <a:schemeClr val="tx1">
                  <a:lumMod val="65000"/>
                  <a:lumOff val="35000"/>
                </a:schemeClr>
              </a:solidFill>
              <a:latin typeface="Arial" pitchFamily="34" charset="0"/>
              <a:cs typeface="Arial" pitchFamily="34" charset="0"/>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Base Class Libraries</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smtClean="0">
                <a:solidFill>
                  <a:srgbClr val="5F5F5F"/>
                </a:solidFill>
                <a:latin typeface="Arial"/>
              </a:rPr>
              <a:t>Important DLL files of BCL</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err="1" smtClean="0">
                <a:solidFill>
                  <a:srgbClr val="5F5F5F"/>
                </a:solidFill>
                <a:latin typeface="Arial"/>
              </a:rPr>
              <a:t>System.IO.dll</a:t>
            </a:r>
            <a:r>
              <a:rPr lang="en-US" sz="2000" kern="0" dirty="0" smtClean="0">
                <a:solidFill>
                  <a:srgbClr val="5F5F5F"/>
                </a:solidFill>
                <a:latin typeface="Arial"/>
              </a:rPr>
              <a:t>-work with </a:t>
            </a:r>
            <a:r>
              <a:rPr lang="en-US" sz="2000" kern="0" dirty="0" err="1" smtClean="0">
                <a:solidFill>
                  <a:srgbClr val="5F5F5F"/>
                </a:solidFill>
                <a:latin typeface="Arial"/>
              </a:rPr>
              <a:t>filels</a:t>
            </a:r>
            <a:r>
              <a:rPr lang="en-US" sz="2000" kern="0" dirty="0" smtClean="0">
                <a:solidFill>
                  <a:srgbClr val="5F5F5F"/>
                </a:solidFill>
                <a:latin typeface="Arial"/>
              </a:rPr>
              <a:t> and Directories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err="1" smtClean="0">
                <a:solidFill>
                  <a:srgbClr val="5F5F5F"/>
                </a:solidFill>
                <a:latin typeface="Arial"/>
              </a:rPr>
              <a:t>System.Threading.dll</a:t>
            </a:r>
            <a:r>
              <a:rPr lang="en-US" sz="2000" kern="0" dirty="0" smtClean="0">
                <a:solidFill>
                  <a:srgbClr val="5F5F5F"/>
                </a:solidFill>
                <a:latin typeface="Arial"/>
              </a:rPr>
              <a:t>-base library for Threading</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err="1" smtClean="0">
                <a:solidFill>
                  <a:srgbClr val="5F5F5F"/>
                </a:solidFill>
                <a:latin typeface="Arial"/>
              </a:rPr>
              <a:t>System.Data.dll</a:t>
            </a:r>
            <a:r>
              <a:rPr lang="en-US" sz="2000" kern="0" dirty="0" smtClean="0">
                <a:solidFill>
                  <a:srgbClr val="5F5F5F"/>
                </a:solidFill>
                <a:latin typeface="Arial"/>
              </a:rPr>
              <a:t>-base library for Ado.net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err="1" smtClean="0">
                <a:solidFill>
                  <a:srgbClr val="5F5F5F"/>
                </a:solidFill>
                <a:latin typeface="Arial"/>
              </a:rPr>
              <a:t>System.Web.dll</a:t>
            </a:r>
            <a:r>
              <a:rPr lang="en-US" sz="2000" kern="0" dirty="0" smtClean="0">
                <a:solidFill>
                  <a:srgbClr val="5F5F5F"/>
                </a:solidFill>
                <a:latin typeface="Arial"/>
              </a:rPr>
              <a:t> -base library for Asp.net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Note: System is the Base Library in </a:t>
            </a:r>
            <a:r>
              <a:rPr lang="en-US" sz="2000" kern="0" dirty="0" err="1" smtClean="0">
                <a:solidFill>
                  <a:srgbClr val="5F5F5F"/>
                </a:solidFill>
                <a:latin typeface="Arial"/>
              </a:rPr>
              <a:t>.Net</a:t>
            </a:r>
            <a:r>
              <a:rPr lang="en-US" sz="2000" kern="0" dirty="0" smtClean="0">
                <a:solidFill>
                  <a:srgbClr val="5F5F5F"/>
                </a:solidFill>
                <a:latin typeface="Arial"/>
              </a:rPr>
              <a:t> Framework.</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Adding a Library to the Application</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using System. Web----------C#</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Imports </a:t>
            </a:r>
            <a:r>
              <a:rPr lang="en-US" sz="2000" kern="0" dirty="0" err="1" smtClean="0">
                <a:solidFill>
                  <a:srgbClr val="5F5F5F"/>
                </a:solidFill>
                <a:latin typeface="Arial"/>
              </a:rPr>
              <a:t>System.Web</a:t>
            </a:r>
            <a:r>
              <a:rPr lang="en-US" sz="2000" kern="0" dirty="0" smtClean="0">
                <a:solidFill>
                  <a:srgbClr val="5F5F5F"/>
                </a:solidFill>
                <a:latin typeface="Arial"/>
              </a:rPr>
              <a:t>----------</a:t>
            </a:r>
            <a:r>
              <a:rPr lang="en-US" sz="2000" kern="0" dirty="0" err="1" smtClean="0">
                <a:solidFill>
                  <a:srgbClr val="5F5F5F"/>
                </a:solidFill>
                <a:latin typeface="Arial"/>
              </a:rPr>
              <a:t>VB.net</a:t>
            </a:r>
            <a:endParaRPr lang="en-US"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3841683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kern="0" dirty="0" smtClean="0">
                <a:solidFill>
                  <a:srgbClr val="FFFFFF"/>
                </a:solidFill>
                <a:latin typeface="Arial"/>
                <a:ea typeface="+mj-ea"/>
                <a:cs typeface="+mj-cs"/>
              </a:rPr>
              <a:t>Core Features of .NET Framework</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Language Independence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Multi Application Support</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Multi Server Support</a:t>
            </a:r>
          </a:p>
          <a:p>
            <a:pPr marL="34290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Common CLR to All the Languages.</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Common Intermediate Language CIL(MSIL)</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CTS</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Base Class Library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Interoperability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Data Access</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Web Application Development and Deployment</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Security</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Memory Management</a:t>
            </a: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Understanding Relationship Between CTS and CLS</a:t>
            </a:r>
            <a:endParaRPr lang="en-US" sz="3200" dirty="0"/>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t>CTS and CLS are parts of .NET CLR and are responsible for type safety with in the code. Both allow cross language communication and type safety.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CTS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CTS stands for Common Type System. It defines the rules which Common Language Runtime follows when declaring, using, and managing types. The common type system performs the following functions: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It enables cross-language integration, type safety, and high-performance code execution.</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It provides an object-oriented model for implementation of many programming languages.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It defines rules that every language must follow which runs under .NET framework. It ensures that objects written in different .NET Languages like C#, VB.NET, F# etc. can interact with each other.</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kumimoji="0" lang="en-IN" sz="16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16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2564414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Understanding Relationship Between CTS and CLS</a:t>
            </a:r>
            <a:endParaRPr lang="en-US" sz="3200" dirty="0"/>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1600" kern="0" dirty="0" smtClean="0">
              <a:solidFill>
                <a:schemeClr val="tx1">
                  <a:lumMod val="65000"/>
                  <a:lumOff val="35000"/>
                </a:schemeClr>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kumimoji="0" lang="en-IN" sz="16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1600" b="0" i="0" u="none" strike="noStrike" kern="0" cap="none" spc="0" normalizeH="0" baseline="0" noProof="0" dirty="0" smtClean="0">
              <a:ln>
                <a:noFill/>
              </a:ln>
              <a:solidFill>
                <a:srgbClr val="5F5F5F"/>
              </a:solidFill>
              <a:effectLst/>
              <a:uLnTx/>
              <a:uFillTx/>
              <a:latin typeface="Arial"/>
            </a:endParaRPr>
          </a:p>
        </p:txBody>
      </p:sp>
      <p:pic>
        <p:nvPicPr>
          <p:cNvPr id="4098" name="Picture 2" descr="normal jiit"/>
          <p:cNvPicPr>
            <a:picLocks noChangeAspect="1" noChangeArrowheads="1"/>
          </p:cNvPicPr>
          <p:nvPr/>
        </p:nvPicPr>
        <p:blipFill>
          <a:blip r:embed="rId2"/>
          <a:srcRect/>
          <a:stretch>
            <a:fillRect/>
          </a:stretch>
        </p:blipFill>
        <p:spPr bwMode="auto">
          <a:xfrm>
            <a:off x="1828800" y="1447800"/>
            <a:ext cx="4572000" cy="4419600"/>
          </a:xfrm>
          <a:prstGeom prst="rect">
            <a:avLst/>
          </a:prstGeom>
          <a:noFill/>
        </p:spPr>
      </p:pic>
    </p:spTree>
    <p:extLst>
      <p:ext uri="{BB962C8B-B14F-4D97-AF65-F5344CB8AC3E}">
        <p14:creationId xmlns:p14="http://schemas.microsoft.com/office/powerpoint/2010/main" val="2564414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Understanding Relationship Between CTS and CLS</a:t>
            </a:r>
            <a:endParaRPr lang="en-US" sz="3200" dirty="0"/>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CLS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CLS stands for Common Language Specification and it is a subset of CTS. It defines a set of rules and restrictions that every language must follow which runs under .NET framework. The languages which follows these set of rules are said to be CLS Compliant. In simple words, CLS enables cross-language integration.</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For example, one rule is that you cannot use multiple inheritance within .NET Framework. As you know C++ supports multiple inheritance but; when you will try to use that C++ code within C#, it is not possible because C# doesn’t supports multiple inheritance.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One another rule is that you cannot have members with same name with case difference only i.e. you cannot have add() and Add() methods. This easily works in C# because it is case-sensitive but when you will try to use that C# code in VB.NET, it is not possible because VB.NET is not case-sensitive.</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kumimoji="0" lang="en-IN" sz="16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16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2564414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Why CTS is Called Common Type System?</a:t>
            </a:r>
            <a:endParaRPr lang="en-US" sz="3200" dirty="0"/>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In .NET, every Data Type is internally represented by a class or structure. All the classes and structures related to Data Types are collectively known as CTS. As you know every language provides its own keywords for Data Types but internally all the languages which run under .NET framework use the classes and structures available in CTS.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For example, C# has </a:t>
            </a:r>
            <a:r>
              <a:rPr lang="en-US" sz="2000" dirty="0" err="1" smtClean="0">
                <a:solidFill>
                  <a:srgbClr val="5F5F5F"/>
                </a:solidFill>
                <a:latin typeface="Arial"/>
              </a:rPr>
              <a:t>int</a:t>
            </a:r>
            <a:r>
              <a:rPr lang="en-US" sz="2000" dirty="0" smtClean="0">
                <a:solidFill>
                  <a:srgbClr val="5F5F5F"/>
                </a:solidFill>
                <a:latin typeface="Arial"/>
              </a:rPr>
              <a:t> Data Type and </a:t>
            </a:r>
            <a:r>
              <a:rPr lang="en-US" sz="2000" dirty="0" err="1" smtClean="0">
                <a:solidFill>
                  <a:srgbClr val="5F5F5F"/>
                </a:solidFill>
                <a:latin typeface="Arial"/>
              </a:rPr>
              <a:t>VB.Net</a:t>
            </a:r>
            <a:r>
              <a:rPr lang="en-US" sz="2000" dirty="0" smtClean="0">
                <a:solidFill>
                  <a:srgbClr val="5F5F5F"/>
                </a:solidFill>
                <a:latin typeface="Arial"/>
              </a:rPr>
              <a:t> has Integer Data Type. Hence a variable declared as </a:t>
            </a:r>
            <a:r>
              <a:rPr lang="en-US" sz="2000" dirty="0" err="1" smtClean="0">
                <a:solidFill>
                  <a:srgbClr val="5F5F5F"/>
                </a:solidFill>
                <a:latin typeface="Arial"/>
              </a:rPr>
              <a:t>int</a:t>
            </a:r>
            <a:r>
              <a:rPr lang="en-US" sz="2000" dirty="0" smtClean="0">
                <a:solidFill>
                  <a:srgbClr val="5F5F5F"/>
                </a:solidFill>
                <a:latin typeface="Arial"/>
              </a:rPr>
              <a:t> in C# or Integer in vb.net, finally after compilation, use the same structure Int32 from CTS.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All the structures and classes available in CTS are common for all .NET Languages and purpose of these is to support language independence in .NET. Hence it is called CTS.</a:t>
            </a: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2564414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200" kern="0" dirty="0" smtClean="0">
              <a:solidFill>
                <a:srgbClr val="FFFFFF"/>
              </a:solidFill>
              <a:latin typeface="Arial"/>
              <a:ea typeface="+mj-ea"/>
              <a:cs typeface="+mj-cs"/>
            </a:endParaRPr>
          </a:p>
          <a:p>
            <a:r>
              <a:rPr lang="en-IN" sz="3200" kern="0" dirty="0">
                <a:solidFill>
                  <a:srgbClr val="FFFFFF"/>
                </a:solidFill>
                <a:latin typeface="Arial"/>
                <a:ea typeface="+mj-ea"/>
                <a:cs typeface="+mj-cs"/>
              </a:rPr>
              <a:t>Multi Server Support</a:t>
            </a:r>
          </a:p>
          <a:p>
            <a:endParaRPr lang="en-US" sz="3200" dirty="0">
              <a:latin typeface="+mj-lt"/>
              <a:cs typeface="Arial" pitchFamily="34" charset="0"/>
            </a:endParaRPr>
          </a:p>
        </p:txBody>
      </p:sp>
      <p:sp>
        <p:nvSpPr>
          <p:cNvPr id="8" name="Rectangle 3"/>
          <p:cNvSpPr txBox="1">
            <a:spLocks noChangeArrowheads="1"/>
          </p:cNvSpPr>
          <p:nvPr/>
        </p:nvSpPr>
        <p:spPr bwMode="auto">
          <a:xfrm>
            <a:off x="186027"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Microsoft </a:t>
            </a:r>
            <a:r>
              <a:rPr lang="en-US" sz="2000" kern="0" dirty="0" smtClean="0">
                <a:solidFill>
                  <a:srgbClr val="5F5F5F"/>
                </a:solidFill>
                <a:latin typeface="Arial"/>
              </a:rPr>
              <a:t>SQL Server-- data </a:t>
            </a:r>
            <a:r>
              <a:rPr lang="en-US" sz="2000" kern="0" dirty="0">
                <a:solidFill>
                  <a:srgbClr val="5F5F5F"/>
                </a:solidFill>
                <a:latin typeface="Arial"/>
              </a:rPr>
              <a:t>storage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IIS(web server</a:t>
            </a:r>
            <a:r>
              <a:rPr lang="en-US" sz="2000" kern="0" dirty="0" smtClean="0">
                <a:solidFill>
                  <a:srgbClr val="5F5F5F"/>
                </a:solidFill>
                <a:latin typeface="Arial"/>
              </a:rPr>
              <a:t>)-- </a:t>
            </a:r>
            <a:r>
              <a:rPr lang="en-US" sz="2000" kern="0" dirty="0">
                <a:solidFill>
                  <a:srgbClr val="5F5F5F"/>
                </a:solidFill>
                <a:latin typeface="Arial"/>
              </a:rPr>
              <a:t>A web server for asp.net app</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Mobile ISS--A web server for mobile </a:t>
            </a:r>
            <a:r>
              <a:rPr lang="en-US" sz="2000" kern="0" dirty="0" smtClean="0">
                <a:solidFill>
                  <a:srgbClr val="5F5F5F"/>
                </a:solidFill>
                <a:latin typeface="Arial"/>
              </a:rPr>
              <a:t>app</a:t>
            </a:r>
            <a:endParaRPr lang="en-US" sz="2000" kern="0" dirty="0">
              <a:solidFill>
                <a:srgbClr val="5F5F5F"/>
              </a:solidFill>
              <a:latin typeface="Arial"/>
            </a:endParaRPr>
          </a:p>
        </p:txBody>
      </p:sp>
    </p:spTree>
    <p:extLst>
      <p:ext uri="{BB962C8B-B14F-4D97-AF65-F5344CB8AC3E}">
        <p14:creationId xmlns:p14="http://schemas.microsoft.com/office/powerpoint/2010/main" val="3864731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200" kern="0" dirty="0" smtClean="0">
              <a:solidFill>
                <a:srgbClr val="FFFFFF"/>
              </a:solidFill>
              <a:latin typeface="Arial"/>
              <a:ea typeface="+mj-ea"/>
              <a:cs typeface="+mj-cs"/>
            </a:endParaRPr>
          </a:p>
          <a:p>
            <a:r>
              <a:rPr lang="en-IN" sz="3200" kern="0" dirty="0" smtClean="0">
                <a:solidFill>
                  <a:srgbClr val="FFFFFF"/>
                </a:solidFill>
                <a:latin typeface="Arial"/>
                <a:ea typeface="+mj-ea"/>
                <a:cs typeface="+mj-cs"/>
              </a:rPr>
              <a:t>Interoperability </a:t>
            </a:r>
            <a:endParaRPr lang="en-IN" sz="3200" kern="0" dirty="0">
              <a:solidFill>
                <a:srgbClr val="FFFFFF"/>
              </a:solidFill>
              <a:latin typeface="Arial"/>
              <a:ea typeface="+mj-ea"/>
              <a:cs typeface="+mj-cs"/>
            </a:endParaRPr>
          </a:p>
          <a:p>
            <a:endParaRPr lang="en-US" sz="3200" dirty="0">
              <a:latin typeface="+mj-lt"/>
              <a:cs typeface="Arial" pitchFamily="34" charset="0"/>
            </a:endParaRPr>
          </a:p>
        </p:txBody>
      </p:sp>
      <p:sp>
        <p:nvSpPr>
          <p:cNvPr id="8" name="Rectangle 3"/>
          <p:cNvSpPr txBox="1">
            <a:spLocks noChangeArrowheads="1"/>
          </p:cNvSpPr>
          <p:nvPr/>
        </p:nvSpPr>
        <p:spPr bwMode="auto">
          <a:xfrm>
            <a:off x="186027"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it represents cross language integration</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which means develop logic in one language and used in other </a:t>
            </a:r>
            <a:r>
              <a:rPr lang="en-US" sz="2000" kern="0" dirty="0" smtClean="0">
                <a:solidFill>
                  <a:srgbClr val="5F5F5F"/>
                </a:solidFill>
                <a:latin typeface="Arial"/>
              </a:rPr>
              <a:t>Lang</a:t>
            </a:r>
            <a:endParaRPr lang="en-US" sz="2000" kern="0" dirty="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.NET support </a:t>
            </a:r>
            <a:r>
              <a:rPr lang="en-US" sz="2000" kern="0" dirty="0" smtClean="0">
                <a:solidFill>
                  <a:srgbClr val="5F5F5F"/>
                </a:solidFill>
                <a:latin typeface="Arial"/>
              </a:rPr>
              <a:t>interoperability </a:t>
            </a:r>
            <a:r>
              <a:rPr lang="en-US" sz="2000" kern="0" dirty="0">
                <a:solidFill>
                  <a:srgbClr val="5F5F5F"/>
                </a:solidFill>
                <a:latin typeface="Arial"/>
              </a:rPr>
              <a:t>with </a:t>
            </a:r>
            <a:r>
              <a:rPr lang="en-US" sz="2000" kern="0" dirty="0" smtClean="0">
                <a:solidFill>
                  <a:srgbClr val="5F5F5F"/>
                </a:solidFill>
                <a:latin typeface="Arial"/>
              </a:rPr>
              <a:t>.NET Lang </a:t>
            </a:r>
            <a:r>
              <a:rPr lang="en-US" sz="2000" kern="0" dirty="0">
                <a:solidFill>
                  <a:srgbClr val="5F5F5F"/>
                </a:solidFill>
                <a:latin typeface="Arial"/>
              </a:rPr>
              <a:t>and other .NET lang.</a:t>
            </a: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1338499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Data Access with ADO.NET</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ADO is ActiveX Data Objects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This library provides a set of classes that provide </a:t>
            </a:r>
            <a:r>
              <a:rPr lang="en-US" sz="2000" kern="0" dirty="0" smtClean="0">
                <a:solidFill>
                  <a:srgbClr val="5F5F5F"/>
                </a:solidFill>
                <a:latin typeface="Arial"/>
              </a:rPr>
              <a:t>data access services to access data from relational database , XML and application data.</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ADO.NET 3.5  introduces </a:t>
            </a:r>
            <a:r>
              <a:rPr lang="en-US" sz="2000" kern="0" dirty="0" smtClean="0">
                <a:solidFill>
                  <a:srgbClr val="5F5F5F"/>
                </a:solidFill>
                <a:latin typeface="Arial"/>
              </a:rPr>
              <a:t>Entity Framework which supports Entity Data Model (EDM), LINQ TO SQL  etc.</a:t>
            </a: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ASP.NET</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Active Server Pages.</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ASP.NET is a web application framework to build dynamic web sites, web applications and web services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It is a successor to Microsoft's Active Server Pages (ASP) technology.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Uses IIS as application server</a:t>
            </a:r>
            <a:endParaRPr lang="en-IN" sz="2400" b="1"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cxnSp>
        <p:nvCxnSpPr>
          <p:cNvPr id="4" name="Straight Connector 3"/>
          <p:cNvCxnSpPr/>
          <p:nvPr/>
        </p:nvCxnSpPr>
        <p:spPr>
          <a:xfrm>
            <a:off x="3429000" y="3766512"/>
            <a:ext cx="0" cy="1750531"/>
          </a:xfrm>
          <a:prstGeom prst="line">
            <a:avLst/>
          </a:prstGeom>
          <a:ln>
            <a:prstDash val="sysDash"/>
          </a:ln>
        </p:spPr>
        <p:style>
          <a:lnRef idx="2">
            <a:schemeClr val="accent4"/>
          </a:lnRef>
          <a:fillRef idx="0">
            <a:schemeClr val="accent4"/>
          </a:fillRef>
          <a:effectRef idx="1">
            <a:schemeClr val="accent4"/>
          </a:effectRef>
          <a:fontRef idx="minor">
            <a:schemeClr val="tx1"/>
          </a:fontRef>
        </p:style>
      </p:cxnSp>
      <p:graphicFrame>
        <p:nvGraphicFramePr>
          <p:cNvPr id="5" name="Diagram 4"/>
          <p:cNvGraphicFramePr/>
          <p:nvPr>
            <p:extLst>
              <p:ext uri="{D42A27DB-BD31-4B8C-83A1-F6EECF244321}">
                <p14:modId xmlns:p14="http://schemas.microsoft.com/office/powerpoint/2010/main" val="325693070"/>
              </p:ext>
            </p:extLst>
          </p:nvPr>
        </p:nvGraphicFramePr>
        <p:xfrm>
          <a:off x="3505200" y="3505200"/>
          <a:ext cx="44958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an 6"/>
          <p:cNvSpPr/>
          <p:nvPr/>
        </p:nvSpPr>
        <p:spPr>
          <a:xfrm>
            <a:off x="8305800" y="3624888"/>
            <a:ext cx="609600" cy="1676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a:endCxn id="7" idx="2"/>
          </p:cNvCxnSpPr>
          <p:nvPr/>
        </p:nvCxnSpPr>
        <p:spPr>
          <a:xfrm>
            <a:off x="7924800" y="4463088"/>
            <a:ext cx="381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flipV="1">
            <a:off x="7543800" y="4991100"/>
            <a:ext cx="762000" cy="735568"/>
          </a:xfrm>
          <a:prstGeom prst="line">
            <a:avLst/>
          </a:prstGeom>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453503" y="5181601"/>
            <a:ext cx="841897" cy="400110"/>
          </a:xfrm>
          <a:prstGeom prst="rect">
            <a:avLst/>
          </a:prstGeom>
          <a:noFill/>
        </p:spPr>
        <p:txBody>
          <a:bodyPr wrap="none" rtlCol="0">
            <a:spAutoFit/>
          </a:bodyPr>
          <a:lstStyle/>
          <a:p>
            <a:r>
              <a:rPr lang="en-US" sz="2000" dirty="0"/>
              <a:t>Client</a:t>
            </a:r>
          </a:p>
        </p:txBody>
      </p:sp>
      <p:cxnSp>
        <p:nvCxnSpPr>
          <p:cNvPr id="12" name="Straight Connector 11"/>
          <p:cNvCxnSpPr/>
          <p:nvPr/>
        </p:nvCxnSpPr>
        <p:spPr>
          <a:xfrm>
            <a:off x="1295400" y="4343400"/>
            <a:ext cx="2143127" cy="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H="1">
            <a:off x="1447800" y="4991100"/>
            <a:ext cx="199072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1369283" y="4648200"/>
            <a:ext cx="1907317" cy="369332"/>
          </a:xfrm>
          <a:prstGeom prst="rect">
            <a:avLst/>
          </a:prstGeom>
          <a:noFill/>
        </p:spPr>
        <p:txBody>
          <a:bodyPr wrap="none" rtlCol="0">
            <a:spAutoFit/>
          </a:bodyPr>
          <a:lstStyle/>
          <a:p>
            <a:r>
              <a:rPr lang="en-US" dirty="0" smtClean="0"/>
              <a:t>HTML Response</a:t>
            </a:r>
            <a:endParaRPr lang="en-US" dirty="0"/>
          </a:p>
        </p:txBody>
      </p:sp>
      <p:sp>
        <p:nvSpPr>
          <p:cNvPr id="15" name="TextBox 14"/>
          <p:cNvSpPr txBox="1"/>
          <p:nvPr/>
        </p:nvSpPr>
        <p:spPr>
          <a:xfrm>
            <a:off x="1273602" y="4050268"/>
            <a:ext cx="2155398" cy="369332"/>
          </a:xfrm>
          <a:prstGeom prst="rect">
            <a:avLst/>
          </a:prstGeom>
          <a:noFill/>
        </p:spPr>
        <p:txBody>
          <a:bodyPr wrap="none" rtlCol="0">
            <a:spAutoFit/>
          </a:bodyPr>
          <a:lstStyle/>
          <a:p>
            <a:r>
              <a:rPr lang="en-US" dirty="0" smtClean="0"/>
              <a:t>Web page Request</a:t>
            </a:r>
            <a:endParaRPr lang="en-US" dirty="0"/>
          </a:p>
        </p:txBody>
      </p:sp>
      <p:sp>
        <p:nvSpPr>
          <p:cNvPr id="16" name="TextBox 15"/>
          <p:cNvSpPr txBox="1"/>
          <p:nvPr/>
        </p:nvSpPr>
        <p:spPr>
          <a:xfrm rot="2809615">
            <a:off x="4724400" y="4294778"/>
            <a:ext cx="1907317" cy="369332"/>
          </a:xfrm>
          <a:prstGeom prst="rect">
            <a:avLst/>
          </a:prstGeom>
          <a:noFill/>
        </p:spPr>
        <p:txBody>
          <a:bodyPr wrap="none" rtlCol="0">
            <a:spAutoFit/>
          </a:bodyPr>
          <a:lstStyle/>
          <a:p>
            <a:r>
              <a:rPr lang="en-US" dirty="0" smtClean="0"/>
              <a:t>HTML Response</a:t>
            </a:r>
            <a:endParaRPr lang="en-US" dirty="0"/>
          </a:p>
        </p:txBody>
      </p:sp>
      <p:sp>
        <p:nvSpPr>
          <p:cNvPr id="17" name="TextBox 16"/>
          <p:cNvSpPr txBox="1"/>
          <p:nvPr/>
        </p:nvSpPr>
        <p:spPr>
          <a:xfrm rot="16200000">
            <a:off x="2814335" y="4482585"/>
            <a:ext cx="1621998" cy="369332"/>
          </a:xfrm>
          <a:prstGeom prst="rect">
            <a:avLst/>
          </a:prstGeom>
          <a:noFill/>
          <a:ln>
            <a:noFill/>
          </a:ln>
        </p:spPr>
        <p:txBody>
          <a:bodyPr wrap="square" rtlCol="0">
            <a:spAutoFit/>
          </a:bodyPr>
          <a:lstStyle/>
          <a:p>
            <a:r>
              <a:rPr lang="en-US" u="sng" dirty="0" smtClean="0">
                <a:solidFill>
                  <a:srgbClr val="002060"/>
                </a:solidFill>
              </a:rPr>
              <a:t>HTTP/HTTPS</a:t>
            </a:r>
            <a:endParaRPr lang="en-US" u="sng" dirty="0">
              <a:solidFill>
                <a:srgbClr val="002060"/>
              </a:solidFill>
            </a:endParaRPr>
          </a:p>
        </p:txBody>
      </p:sp>
      <p:cxnSp>
        <p:nvCxnSpPr>
          <p:cNvPr id="18" name="Straight Connector 17"/>
          <p:cNvCxnSpPr/>
          <p:nvPr/>
        </p:nvCxnSpPr>
        <p:spPr>
          <a:xfrm>
            <a:off x="3429000" y="5726668"/>
            <a:ext cx="9527" cy="826532"/>
          </a:xfrm>
          <a:prstGeom prst="line">
            <a:avLst/>
          </a:prstGeom>
          <a:ln>
            <a:prstDash val="sysDash"/>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p:nvCxnSpPr>
        <p:spPr>
          <a:xfrm>
            <a:off x="1295400" y="6019800"/>
            <a:ext cx="2143127" cy="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H="1">
            <a:off x="1371600" y="6477000"/>
            <a:ext cx="199072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1369283" y="6183868"/>
            <a:ext cx="1924566" cy="369332"/>
          </a:xfrm>
          <a:prstGeom prst="rect">
            <a:avLst/>
          </a:prstGeom>
          <a:noFill/>
        </p:spPr>
        <p:txBody>
          <a:bodyPr wrap="none" rtlCol="0">
            <a:spAutoFit/>
          </a:bodyPr>
          <a:lstStyle/>
          <a:p>
            <a:r>
              <a:rPr lang="en-US" dirty="0" smtClean="0"/>
              <a:t>SOAP Response</a:t>
            </a:r>
            <a:endParaRPr lang="en-US" dirty="0"/>
          </a:p>
        </p:txBody>
      </p:sp>
      <p:sp>
        <p:nvSpPr>
          <p:cNvPr id="22" name="TextBox 21"/>
          <p:cNvSpPr txBox="1"/>
          <p:nvPr/>
        </p:nvSpPr>
        <p:spPr>
          <a:xfrm>
            <a:off x="990600" y="5726668"/>
            <a:ext cx="2373407" cy="369332"/>
          </a:xfrm>
          <a:prstGeom prst="rect">
            <a:avLst/>
          </a:prstGeom>
          <a:noFill/>
        </p:spPr>
        <p:txBody>
          <a:bodyPr wrap="none" rtlCol="0">
            <a:spAutoFit/>
          </a:bodyPr>
          <a:lstStyle/>
          <a:p>
            <a:r>
              <a:rPr lang="en-US" dirty="0" smtClean="0"/>
              <a:t>Web service Request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latin typeface="+mj-lt"/>
                <a:cs typeface="Arial" pitchFamily="34" charset="0"/>
              </a:rPr>
              <a:t>.NET FRAMEWORK</a:t>
            </a:r>
          </a:p>
        </p:txBody>
      </p:sp>
      <p:sp>
        <p:nvSpPr>
          <p:cNvPr id="8" name="Rectangle 3"/>
          <p:cNvSpPr txBox="1">
            <a:spLocks noChangeArrowheads="1"/>
          </p:cNvSpPr>
          <p:nvPr/>
        </p:nvSpPr>
        <p:spPr bwMode="auto">
          <a:xfrm>
            <a:off x="381000" y="1143000"/>
            <a:ext cx="8280400"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requires to run and develop any .NET Application</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is  a set of components, which are essential for develop any application in .NET Environment.</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is a common Architecture for all .NET Applications.</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Consist of  following  Components.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Languages</a:t>
            </a:r>
          </a:p>
          <a:p>
            <a:pPr marL="776288" lvl="1" indent="-319088" fontAlgn="base">
              <a:spcBef>
                <a:spcPts val="700"/>
              </a:spcBef>
              <a:spcAft>
                <a:spcPct val="0"/>
              </a:spcAft>
              <a:buClr>
                <a:srgbClr val="DD8047"/>
              </a:buClr>
              <a:buSzPct val="60000"/>
              <a:buFont typeface="Wingdings" pitchFamily="2" charset="2"/>
              <a:buChar char="q"/>
            </a:pPr>
            <a:r>
              <a:rPr lang="en-US" sz="2000" dirty="0">
                <a:solidFill>
                  <a:schemeClr val="tx1">
                    <a:lumMod val="65000"/>
                    <a:lumOff val="35000"/>
                  </a:schemeClr>
                </a:solidFill>
                <a:latin typeface="Arial" pitchFamily="34" charset="0"/>
                <a:cs typeface="Arial" pitchFamily="34" charset="0"/>
              </a:rPr>
              <a:t>Technologies </a:t>
            </a:r>
            <a:endParaRPr lang="en-US" sz="2000" dirty="0" smtClean="0">
              <a:solidFill>
                <a:schemeClr val="tx1">
                  <a:lumMod val="65000"/>
                  <a:lumOff val="35000"/>
                </a:schemeClr>
              </a:solidFill>
              <a:latin typeface="Arial" pitchFamily="34" charset="0"/>
              <a:cs typeface="Arial" pitchFamily="34" charset="0"/>
            </a:endParaRP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Base Class Libraries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CLR[Common Language Runtime]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Memory Management</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 .NET provides automatic Garbage Collection mechanism where by the unreferenced memory that was allocated by the code dynamically is freed automatically.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There is  the possibility of going out of memory, which was there in programs written in languages such as C and C++, is minimized.</a:t>
            </a: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smtClean="0"/>
              <a:t>Visual Studio</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IDE for creating .NET applications which are </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Console based</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Web based</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Windows form based</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Web services</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Features</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Page design</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Automatic error detection</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Debugging tools</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IntelliSense (</a:t>
            </a:r>
            <a:r>
              <a:rPr lang="en-US" sz="2000" kern="0" dirty="0" smtClean="0">
                <a:solidFill>
                  <a:srgbClr val="5F5F5F"/>
                </a:solidFill>
                <a:latin typeface="Arial"/>
              </a:rPr>
              <a:t>IntelliSense helps in auto completion by providing functions/methods names parameters etc.)</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t>
            </a: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smtClean="0"/>
              <a:t>Visual Studio</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6.0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.NET (2002)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.NET 2003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2005</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2008</a:t>
            </a:r>
            <a:endParaRPr lang="en-IN" sz="12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2010</a:t>
            </a: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 Visual Studio 2012</a:t>
            </a: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2013</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a:t>
            </a:r>
            <a:r>
              <a:rPr lang="en-IN" sz="2000" kern="0" dirty="0" smtClean="0">
                <a:solidFill>
                  <a:srgbClr val="5F5F5F"/>
                </a:solidFill>
                <a:latin typeface="Arial"/>
              </a:rPr>
              <a:t>2015</a:t>
            </a: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rgbClr val="5F5F5F"/>
                </a:solidFill>
                <a:latin typeface="Arial"/>
              </a:rPr>
              <a:t>Visual Studio </a:t>
            </a:r>
            <a:r>
              <a:rPr lang="en-IN" sz="2000" kern="0" dirty="0" smtClean="0">
                <a:solidFill>
                  <a:srgbClr val="5F5F5F"/>
                </a:solidFill>
                <a:latin typeface="Arial"/>
              </a:rPr>
              <a:t>2017</a:t>
            </a:r>
            <a:endParaRPr lang="en-IN" sz="2000" kern="0" dirty="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rgbClr val="5F5F5F"/>
                </a:solidFill>
                <a:latin typeface="Arial"/>
              </a:rPr>
              <a:t>Visual Studio </a:t>
            </a:r>
            <a:r>
              <a:rPr lang="en-IN" sz="2000" kern="0" dirty="0" smtClean="0">
                <a:solidFill>
                  <a:srgbClr val="5F5F5F"/>
                </a:solidFill>
                <a:latin typeface="Arial"/>
              </a:rPr>
              <a:t>2019</a:t>
            </a:r>
            <a:endParaRPr lang="en-IN" sz="2000" kern="0" dirty="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342900"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342900"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75296"/>
            <a:ext cx="8153400" cy="568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5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.NET framework</a:t>
            </a:r>
            <a:endParaRPr lang="en-US" sz="3200" b="1" dirty="0">
              <a:latin typeface="+mj-lt"/>
              <a:cs typeface="Arial" pitchFamily="34" charset="0"/>
            </a:endParaRPr>
          </a:p>
        </p:txBody>
      </p:sp>
      <p:sp>
        <p:nvSpPr>
          <p:cNvPr id="8" name="Rectangle 3"/>
          <p:cNvSpPr txBox="1">
            <a:spLocks noChangeArrowheads="1"/>
          </p:cNvSpPr>
          <p:nvPr/>
        </p:nvSpPr>
        <p:spPr bwMode="auto">
          <a:xfrm>
            <a:off x="381000" y="1447800"/>
            <a:ext cx="82804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graphicFrame>
        <p:nvGraphicFramePr>
          <p:cNvPr id="15" name="Diagram 14"/>
          <p:cNvGraphicFramePr/>
          <p:nvPr>
            <p:extLst>
              <p:ext uri="{D42A27DB-BD31-4B8C-83A1-F6EECF244321}">
                <p14:modId xmlns:p14="http://schemas.microsoft.com/office/powerpoint/2010/main" val="1869902831"/>
              </p:ext>
            </p:extLst>
          </p:nvPr>
        </p:nvGraphicFramePr>
        <p:xfrm>
          <a:off x="609600" y="1219200"/>
          <a:ext cx="7772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p:cNvSpPr/>
          <p:nvPr/>
        </p:nvSpPr>
        <p:spPr>
          <a:xfrm>
            <a:off x="381000" y="4876800"/>
            <a:ext cx="8382000" cy="914400"/>
          </a:xfrm>
          <a:prstGeom prst="rect">
            <a:avLst/>
          </a:prstGeom>
          <a:solidFill>
            <a:schemeClr val="bg1"/>
          </a:solidFill>
          <a:ln>
            <a:solidFill>
              <a:srgbClr val="C00000"/>
            </a:solid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33144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ntu\Desktop\Capture.PNG"/>
          <p:cNvPicPr>
            <a:picLocks noChangeAspect="1" noChangeArrowheads="1"/>
          </p:cNvPicPr>
          <p:nvPr/>
        </p:nvPicPr>
        <p:blipFill>
          <a:blip r:embed="rId3"/>
          <a:srcRect/>
          <a:stretch>
            <a:fillRect/>
          </a:stretch>
        </p:blipFill>
        <p:spPr bwMode="auto">
          <a:xfrm>
            <a:off x="457200" y="838200"/>
            <a:ext cx="7784063" cy="5410200"/>
          </a:xfrm>
          <a:prstGeom prst="rect">
            <a:avLst/>
          </a:prstGeom>
          <a:noFill/>
        </p:spPr>
      </p:pic>
    </p:spTree>
    <p:extLst>
      <p:ext uri="{BB962C8B-B14F-4D97-AF65-F5344CB8AC3E}">
        <p14:creationId xmlns:p14="http://schemas.microsoft.com/office/powerpoint/2010/main" val="33685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kern="0" dirty="0" smtClean="0">
                <a:solidFill>
                  <a:srgbClr val="FFFFFF"/>
                </a:solidFill>
                <a:latin typeface="Arial"/>
                <a:ea typeface="+mj-ea"/>
                <a:cs typeface="+mj-cs"/>
              </a:rPr>
              <a:t>.NET Framework (4.0)</a:t>
            </a:r>
            <a:endParaRPr lang="en-US" sz="3200" b="1" dirty="0">
              <a:latin typeface="+mj-lt"/>
              <a:cs typeface="Arial" pitchFamily="34" charset="0"/>
            </a:endParaRPr>
          </a:p>
        </p:txBody>
      </p:sp>
      <p:sp>
        <p:nvSpPr>
          <p:cNvPr id="8" name="Rectangle 3"/>
          <p:cNvSpPr txBox="1">
            <a:spLocks noChangeArrowheads="1"/>
          </p:cNvSpPr>
          <p:nvPr/>
        </p:nvSpPr>
        <p:spPr bwMode="auto">
          <a:xfrm>
            <a:off x="381000" y="1371600"/>
            <a:ext cx="82804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
        <p:nvSpPr>
          <p:cNvPr id="34" name="Rounded Rectangle 33"/>
          <p:cNvSpPr/>
          <p:nvPr/>
        </p:nvSpPr>
        <p:spPr>
          <a:xfrm>
            <a:off x="76200" y="5029200"/>
            <a:ext cx="60960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rgbClr val="002060"/>
                </a:solidFill>
              </a:rPr>
              <a:t>Common Language Runtime</a:t>
            </a:r>
            <a:endParaRPr lang="en-US" dirty="0">
              <a:solidFill>
                <a:srgbClr val="002060"/>
              </a:solidFill>
            </a:endParaRPr>
          </a:p>
        </p:txBody>
      </p:sp>
      <p:sp>
        <p:nvSpPr>
          <p:cNvPr id="35" name="Rounded Rectangle 34"/>
          <p:cNvSpPr/>
          <p:nvPr/>
        </p:nvSpPr>
        <p:spPr>
          <a:xfrm>
            <a:off x="76200" y="4343400"/>
            <a:ext cx="60960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rgbClr val="002060"/>
                </a:solidFill>
              </a:rPr>
              <a:t>Base Class Libraries</a:t>
            </a:r>
            <a:endParaRPr lang="en-US" dirty="0">
              <a:solidFill>
                <a:srgbClr val="002060"/>
              </a:solidFill>
            </a:endParaRPr>
          </a:p>
        </p:txBody>
      </p:sp>
      <p:sp>
        <p:nvSpPr>
          <p:cNvPr id="36" name="Rounded Rectangle 35"/>
          <p:cNvSpPr/>
          <p:nvPr/>
        </p:nvSpPr>
        <p:spPr>
          <a:xfrm>
            <a:off x="76200" y="3666565"/>
            <a:ext cx="201168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rPr>
              <a:t>ADO.NET</a:t>
            </a:r>
            <a:endParaRPr lang="en-US" dirty="0">
              <a:solidFill>
                <a:srgbClr val="002060"/>
              </a:solidFill>
            </a:endParaRPr>
          </a:p>
        </p:txBody>
      </p:sp>
      <p:sp>
        <p:nvSpPr>
          <p:cNvPr id="37" name="Rounded Rectangle 36"/>
          <p:cNvSpPr/>
          <p:nvPr/>
        </p:nvSpPr>
        <p:spPr>
          <a:xfrm>
            <a:off x="2179320" y="3657600"/>
            <a:ext cx="201168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rPr>
              <a:t>ASP.NET</a:t>
            </a:r>
            <a:endParaRPr lang="en-US" dirty="0">
              <a:solidFill>
                <a:srgbClr val="002060"/>
              </a:solidFill>
            </a:endParaRPr>
          </a:p>
        </p:txBody>
      </p:sp>
      <p:sp>
        <p:nvSpPr>
          <p:cNvPr id="38" name="Rounded Rectangle 37"/>
          <p:cNvSpPr/>
          <p:nvPr/>
        </p:nvSpPr>
        <p:spPr>
          <a:xfrm>
            <a:off x="4270248" y="3666565"/>
            <a:ext cx="1825752"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rPr>
              <a:t>WinForm</a:t>
            </a:r>
            <a:endParaRPr lang="en-US" dirty="0">
              <a:solidFill>
                <a:srgbClr val="002060"/>
              </a:solidFill>
            </a:endParaRPr>
          </a:p>
        </p:txBody>
      </p:sp>
      <p:sp>
        <p:nvSpPr>
          <p:cNvPr id="39" name="Rounded Rectangle 38"/>
          <p:cNvSpPr/>
          <p:nvPr/>
        </p:nvSpPr>
        <p:spPr>
          <a:xfrm>
            <a:off x="990600" y="2971800"/>
            <a:ext cx="1371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rgbClr val="002060"/>
                </a:solidFill>
              </a:rPr>
              <a:t>WCF</a:t>
            </a:r>
            <a:endParaRPr lang="en-US" dirty="0">
              <a:solidFill>
                <a:srgbClr val="002060"/>
              </a:solidFill>
            </a:endParaRPr>
          </a:p>
        </p:txBody>
      </p:sp>
      <p:sp>
        <p:nvSpPr>
          <p:cNvPr id="40" name="Rounded Rectangle 39"/>
          <p:cNvSpPr/>
          <p:nvPr/>
        </p:nvSpPr>
        <p:spPr>
          <a:xfrm>
            <a:off x="2667000" y="2971800"/>
            <a:ext cx="1371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rgbClr val="002060"/>
                </a:solidFill>
              </a:rPr>
              <a:t>WPF</a:t>
            </a:r>
            <a:endParaRPr lang="en-US" dirty="0">
              <a:solidFill>
                <a:srgbClr val="002060"/>
              </a:solidFill>
            </a:endParaRPr>
          </a:p>
        </p:txBody>
      </p:sp>
      <p:sp>
        <p:nvSpPr>
          <p:cNvPr id="42" name="Rounded Rectangle 41"/>
          <p:cNvSpPr/>
          <p:nvPr/>
        </p:nvSpPr>
        <p:spPr>
          <a:xfrm>
            <a:off x="4343400" y="2971800"/>
            <a:ext cx="155448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rgbClr val="002060"/>
                </a:solidFill>
              </a:rPr>
              <a:t>WF</a:t>
            </a:r>
            <a:endParaRPr lang="en-US" dirty="0">
              <a:solidFill>
                <a:srgbClr val="002060"/>
              </a:solidFill>
            </a:endParaRPr>
          </a:p>
        </p:txBody>
      </p:sp>
      <p:sp>
        <p:nvSpPr>
          <p:cNvPr id="43" name="Rounded Rectangle 42"/>
          <p:cNvSpPr/>
          <p:nvPr/>
        </p:nvSpPr>
        <p:spPr>
          <a:xfrm>
            <a:off x="115824" y="2456330"/>
            <a:ext cx="1941576" cy="4392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rgbClr val="002060"/>
                </a:solidFill>
              </a:rPr>
              <a:t>AJAX-enabled Web sites</a:t>
            </a:r>
          </a:p>
        </p:txBody>
      </p:sp>
      <p:sp>
        <p:nvSpPr>
          <p:cNvPr id="44" name="Rounded Rectangle 43"/>
          <p:cNvSpPr/>
          <p:nvPr/>
        </p:nvSpPr>
        <p:spPr>
          <a:xfrm>
            <a:off x="2209800" y="2438400"/>
            <a:ext cx="1981200" cy="4392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rgbClr val="002060"/>
                </a:solidFill>
              </a:rPr>
              <a:t>LINQ</a:t>
            </a:r>
            <a:endParaRPr lang="en-US" dirty="0">
              <a:solidFill>
                <a:srgbClr val="002060"/>
              </a:solidFill>
            </a:endParaRPr>
          </a:p>
        </p:txBody>
      </p:sp>
      <p:sp>
        <p:nvSpPr>
          <p:cNvPr id="45" name="Rounded Rectangle 44"/>
          <p:cNvSpPr/>
          <p:nvPr/>
        </p:nvSpPr>
        <p:spPr>
          <a:xfrm>
            <a:off x="76200" y="1752600"/>
            <a:ext cx="1981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MEF</a:t>
            </a:r>
            <a:endParaRPr lang="en-US" dirty="0">
              <a:solidFill>
                <a:schemeClr val="bg1"/>
              </a:solidFill>
            </a:endParaRPr>
          </a:p>
        </p:txBody>
      </p:sp>
      <p:sp>
        <p:nvSpPr>
          <p:cNvPr id="46" name="Rounded Rectangle 45"/>
          <p:cNvSpPr/>
          <p:nvPr/>
        </p:nvSpPr>
        <p:spPr>
          <a:xfrm>
            <a:off x="2133600" y="1752600"/>
            <a:ext cx="17526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DLR</a:t>
            </a:r>
            <a:endParaRPr lang="en-US" dirty="0">
              <a:solidFill>
                <a:schemeClr val="bg1"/>
              </a:solidFill>
            </a:endParaRPr>
          </a:p>
        </p:txBody>
      </p:sp>
      <p:sp>
        <p:nvSpPr>
          <p:cNvPr id="48" name="Right Brace 47"/>
          <p:cNvSpPr/>
          <p:nvPr/>
        </p:nvSpPr>
        <p:spPr>
          <a:xfrm>
            <a:off x="6019800" y="3618940"/>
            <a:ext cx="551688" cy="201986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p:cNvSpPr txBox="1"/>
          <p:nvPr/>
        </p:nvSpPr>
        <p:spPr>
          <a:xfrm>
            <a:off x="6553200" y="4419600"/>
            <a:ext cx="505267" cy="369332"/>
          </a:xfrm>
          <a:prstGeom prst="rect">
            <a:avLst/>
          </a:prstGeom>
          <a:noFill/>
        </p:spPr>
        <p:txBody>
          <a:bodyPr wrap="none" rtlCol="0">
            <a:spAutoFit/>
          </a:bodyPr>
          <a:lstStyle/>
          <a:p>
            <a:r>
              <a:rPr lang="en-US" dirty="0" smtClean="0"/>
              <a:t>2.0</a:t>
            </a:r>
            <a:endParaRPr lang="en-US" dirty="0"/>
          </a:p>
        </p:txBody>
      </p:sp>
      <p:sp>
        <p:nvSpPr>
          <p:cNvPr id="50" name="Right Brace 49"/>
          <p:cNvSpPr/>
          <p:nvPr/>
        </p:nvSpPr>
        <p:spPr>
          <a:xfrm>
            <a:off x="6705600" y="2971800"/>
            <a:ext cx="551688" cy="2696135"/>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TextBox 50"/>
          <p:cNvSpPr txBox="1"/>
          <p:nvPr/>
        </p:nvSpPr>
        <p:spPr>
          <a:xfrm>
            <a:off x="7238120" y="4091499"/>
            <a:ext cx="505267" cy="369332"/>
          </a:xfrm>
          <a:prstGeom prst="rect">
            <a:avLst/>
          </a:prstGeom>
          <a:noFill/>
        </p:spPr>
        <p:txBody>
          <a:bodyPr wrap="none" rtlCol="0">
            <a:spAutoFit/>
          </a:bodyPr>
          <a:lstStyle/>
          <a:p>
            <a:r>
              <a:rPr lang="en-US" dirty="0" smtClean="0"/>
              <a:t>3.0</a:t>
            </a:r>
            <a:endParaRPr lang="en-US" dirty="0"/>
          </a:p>
        </p:txBody>
      </p:sp>
      <p:sp>
        <p:nvSpPr>
          <p:cNvPr id="52" name="Right Brace 51"/>
          <p:cNvSpPr/>
          <p:nvPr/>
        </p:nvSpPr>
        <p:spPr>
          <a:xfrm>
            <a:off x="7391400" y="2362200"/>
            <a:ext cx="551688" cy="335168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TextBox 52"/>
          <p:cNvSpPr txBox="1"/>
          <p:nvPr/>
        </p:nvSpPr>
        <p:spPr>
          <a:xfrm>
            <a:off x="7848600" y="3853374"/>
            <a:ext cx="505267" cy="369332"/>
          </a:xfrm>
          <a:prstGeom prst="rect">
            <a:avLst/>
          </a:prstGeom>
          <a:noFill/>
        </p:spPr>
        <p:txBody>
          <a:bodyPr wrap="none" rtlCol="0">
            <a:spAutoFit/>
          </a:bodyPr>
          <a:lstStyle/>
          <a:p>
            <a:r>
              <a:rPr lang="en-US" dirty="0" smtClean="0"/>
              <a:t>3.5</a:t>
            </a:r>
            <a:endParaRPr lang="en-US" dirty="0"/>
          </a:p>
        </p:txBody>
      </p:sp>
      <p:sp>
        <p:nvSpPr>
          <p:cNvPr id="54" name="Right Brace 53"/>
          <p:cNvSpPr/>
          <p:nvPr/>
        </p:nvSpPr>
        <p:spPr>
          <a:xfrm>
            <a:off x="8044120" y="1524000"/>
            <a:ext cx="551688" cy="418988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TextBox 54"/>
          <p:cNvSpPr txBox="1"/>
          <p:nvPr/>
        </p:nvSpPr>
        <p:spPr>
          <a:xfrm>
            <a:off x="8601635" y="3434274"/>
            <a:ext cx="505267" cy="369332"/>
          </a:xfrm>
          <a:prstGeom prst="rect">
            <a:avLst/>
          </a:prstGeom>
          <a:noFill/>
        </p:spPr>
        <p:txBody>
          <a:bodyPr wrap="none" rtlCol="0">
            <a:spAutoFit/>
          </a:bodyPr>
          <a:lstStyle/>
          <a:p>
            <a:r>
              <a:rPr lang="en-US" dirty="0" smtClean="0"/>
              <a:t>4.0</a:t>
            </a:r>
            <a:endParaRPr lang="en-US" dirty="0"/>
          </a:p>
        </p:txBody>
      </p:sp>
      <p:sp>
        <p:nvSpPr>
          <p:cNvPr id="56" name="Rounded Rectangle 55"/>
          <p:cNvSpPr/>
          <p:nvPr/>
        </p:nvSpPr>
        <p:spPr>
          <a:xfrm>
            <a:off x="4343400" y="2438400"/>
            <a:ext cx="1752600" cy="4392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rgbClr val="002060"/>
                </a:solidFill>
              </a:rPr>
              <a:t>EF</a:t>
            </a:r>
            <a:endParaRPr lang="en-US" dirty="0">
              <a:solidFill>
                <a:srgbClr val="002060"/>
              </a:solidFill>
            </a:endParaRPr>
          </a:p>
        </p:txBody>
      </p:sp>
      <p:sp>
        <p:nvSpPr>
          <p:cNvPr id="57" name="Rounded Rectangle 56"/>
          <p:cNvSpPr/>
          <p:nvPr/>
        </p:nvSpPr>
        <p:spPr>
          <a:xfrm>
            <a:off x="4038600" y="1752600"/>
            <a:ext cx="17526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Parallel LINQ</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kern="0" dirty="0" smtClean="0">
                <a:solidFill>
                  <a:srgbClr val="FFFFFF"/>
                </a:solidFill>
                <a:latin typeface="Arial"/>
                <a:ea typeface="+mj-ea"/>
                <a:cs typeface="+mj-cs"/>
              </a:rPr>
              <a:t>.NET Framework stack</a:t>
            </a:r>
            <a:endParaRPr lang="en-US" sz="3200" b="1" dirty="0">
              <a:latin typeface="+mj-lt"/>
              <a:cs typeface="Arial" pitchFamily="34" charset="0"/>
            </a:endParaRPr>
          </a:p>
        </p:txBody>
      </p:sp>
      <p:sp>
        <p:nvSpPr>
          <p:cNvPr id="34" name="Content Placeholder 33"/>
          <p:cNvSpPr>
            <a:spLocks noGrp="1"/>
          </p:cNvSpPr>
          <p:nvPr>
            <p:ph idx="1"/>
          </p:nvPr>
        </p:nvSpPr>
        <p:spPr>
          <a:xfrm>
            <a:off x="228600" y="1219200"/>
            <a:ext cx="8458200" cy="5181600"/>
          </a:xfrm>
        </p:spPr>
        <p:txBody>
          <a:bodyPr>
            <a:normAutofit fontScale="92500" lnSpcReduction="10000"/>
          </a:bodyPr>
          <a:lstStyle/>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WCF: </a:t>
            </a:r>
            <a:r>
              <a:rPr lang="en-US" sz="2200" dirty="0" smtClean="0">
                <a:solidFill>
                  <a:schemeClr val="tx1">
                    <a:lumMod val="65000"/>
                    <a:lumOff val="35000"/>
                  </a:schemeClr>
                </a:solidFill>
                <a:latin typeface="Arial" pitchFamily="34" charset="0"/>
                <a:cs typeface="Arial" pitchFamily="34" charset="0"/>
              </a:rPr>
              <a:t>Windows Communication Foundation (WCF) is a framework for building service-oriented applications.</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WPF</a:t>
            </a:r>
            <a:r>
              <a:rPr lang="en-US" sz="2200" dirty="0" smtClean="0">
                <a:solidFill>
                  <a:schemeClr val="tx1">
                    <a:lumMod val="65000"/>
                    <a:lumOff val="35000"/>
                  </a:schemeClr>
                </a:solidFill>
                <a:latin typeface="Arial" pitchFamily="34" charset="0"/>
                <a:cs typeface="Arial" pitchFamily="34" charset="0"/>
              </a:rPr>
              <a:t>: Windows Presentation Foundation (WPF) is a framework for building rich UI, media, and documents.</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WF : </a:t>
            </a:r>
            <a:r>
              <a:rPr lang="en-US" sz="2200" dirty="0" smtClean="0">
                <a:solidFill>
                  <a:schemeClr val="tx1">
                    <a:lumMod val="65000"/>
                    <a:lumOff val="35000"/>
                  </a:schemeClr>
                </a:solidFill>
                <a:latin typeface="Arial" pitchFamily="34" charset="0"/>
                <a:cs typeface="Arial" pitchFamily="34" charset="0"/>
              </a:rPr>
              <a:t>Windows Workflow Foundation is a framework for building workflow application.</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AJAX</a:t>
            </a:r>
            <a:r>
              <a:rPr lang="en-US" sz="2200" dirty="0" smtClean="0">
                <a:solidFill>
                  <a:schemeClr val="tx1">
                    <a:lumMod val="65000"/>
                    <a:lumOff val="35000"/>
                  </a:schemeClr>
                </a:solidFill>
                <a:latin typeface="Arial" pitchFamily="34" charset="0"/>
                <a:cs typeface="Arial" pitchFamily="34" charset="0"/>
              </a:rPr>
              <a:t>-enabled Web sites: Websites that uses Asynchronous JavaScript and XML (AJAX) that allows features like partial page updates and asynchronous loading.</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LINQ</a:t>
            </a:r>
            <a:r>
              <a:rPr lang="en-US" sz="2200" dirty="0" smtClean="0">
                <a:solidFill>
                  <a:schemeClr val="tx1">
                    <a:lumMod val="65000"/>
                    <a:lumOff val="35000"/>
                  </a:schemeClr>
                </a:solidFill>
                <a:latin typeface="Arial" pitchFamily="34" charset="0"/>
                <a:cs typeface="Arial" pitchFamily="34" charset="0"/>
              </a:rPr>
              <a:t>: Language Integrated Query provides unified querying capability across different data sources like SQL databases, XML documents, various Web services, objects.</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EF</a:t>
            </a:r>
            <a:r>
              <a:rPr lang="en-US" sz="2200" dirty="0" smtClean="0">
                <a:solidFill>
                  <a:schemeClr val="tx1">
                    <a:lumMod val="65000"/>
                    <a:lumOff val="35000"/>
                  </a:schemeClr>
                </a:solidFill>
                <a:latin typeface="Arial" pitchFamily="34" charset="0"/>
                <a:cs typeface="Arial" pitchFamily="34" charset="0"/>
              </a:rPr>
              <a:t>: The Entity Framework is a ORM library for communicating backend data bases.</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MVC:</a:t>
            </a:r>
            <a:r>
              <a:rPr lang="en-US" sz="2200" dirty="0" smtClean="0">
                <a:solidFill>
                  <a:schemeClr val="tx1">
                    <a:lumMod val="65000"/>
                    <a:lumOff val="35000"/>
                  </a:schemeClr>
                </a:solidFill>
                <a:latin typeface="Arial" pitchFamily="34" charset="0"/>
                <a:cs typeface="Arial" pitchFamily="34" charset="0"/>
              </a:rPr>
              <a:t>MVC stands for model-view-controller. MVC is a pattern for developing applications that are well architected and easy to maintain.</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kern="0" dirty="0" smtClean="0">
                <a:solidFill>
                  <a:srgbClr val="FFFFFF"/>
                </a:solidFill>
                <a:latin typeface="Arial"/>
                <a:ea typeface="+mj-ea"/>
                <a:cs typeface="+mj-cs"/>
              </a:rPr>
              <a:t>.NET Framework stack</a:t>
            </a:r>
            <a:endParaRPr lang="en-US" sz="3200" b="1" dirty="0">
              <a:latin typeface="+mj-lt"/>
              <a:cs typeface="Arial" pitchFamily="34" charset="0"/>
            </a:endParaRPr>
          </a:p>
        </p:txBody>
      </p:sp>
      <p:sp>
        <p:nvSpPr>
          <p:cNvPr id="34" name="Content Placeholder 33"/>
          <p:cNvSpPr>
            <a:spLocks noGrp="1"/>
          </p:cNvSpPr>
          <p:nvPr>
            <p:ph idx="1"/>
          </p:nvPr>
        </p:nvSpPr>
        <p:spPr>
          <a:xfrm>
            <a:off x="228600" y="1219200"/>
            <a:ext cx="8458200" cy="5181600"/>
          </a:xfrm>
        </p:spPr>
        <p:txBody>
          <a:bodyPr>
            <a:normAutofit/>
          </a:bodyPr>
          <a:lstStyle/>
          <a:p>
            <a:pPr>
              <a:buFont typeface="Wingdings" pitchFamily="2" charset="2"/>
              <a:buChar char="§"/>
            </a:pPr>
            <a:r>
              <a:rPr lang="en-US" sz="1600" dirty="0" smtClean="0">
                <a:solidFill>
                  <a:schemeClr val="tx1">
                    <a:lumMod val="65000"/>
                    <a:lumOff val="35000"/>
                  </a:schemeClr>
                </a:solidFill>
                <a:latin typeface="Arial" pitchFamily="34" charset="0"/>
                <a:cs typeface="Arial" pitchFamily="34" charset="0"/>
              </a:rPr>
              <a:t>MEF: The Managed Extensibility Framework is a library for creating lightweight, extensible applications which enables greater reuse.</a:t>
            </a:r>
          </a:p>
          <a:p>
            <a:pPr>
              <a:buFont typeface="Wingdings" pitchFamily="2" charset="2"/>
              <a:buChar char="§"/>
            </a:pPr>
            <a:r>
              <a:rPr lang="en-US" sz="1600" dirty="0" smtClean="0">
                <a:solidFill>
                  <a:schemeClr val="tx1">
                    <a:lumMod val="65000"/>
                    <a:lumOff val="35000"/>
                  </a:schemeClr>
                </a:solidFill>
                <a:latin typeface="Arial" pitchFamily="34" charset="0"/>
                <a:cs typeface="Arial" pitchFamily="34" charset="0"/>
              </a:rPr>
              <a:t>DLR: The dynamic language runtime is a runtime environment that adds a set of services for dynamic languages to CLR. The DLR makes it easier to develop dynamic languages to run on the .NET Framework and to add dynamic features to statically typed languages.</a:t>
            </a:r>
          </a:p>
          <a:p>
            <a:pPr>
              <a:buFont typeface="Wingdings" pitchFamily="2" charset="2"/>
              <a:buChar char="§"/>
            </a:pPr>
            <a:r>
              <a:rPr lang="en-US" sz="1600" dirty="0" smtClean="0">
                <a:solidFill>
                  <a:schemeClr val="tx1">
                    <a:lumMod val="65000"/>
                    <a:lumOff val="35000"/>
                  </a:schemeClr>
                </a:solidFill>
                <a:latin typeface="Arial" pitchFamily="34" charset="0"/>
                <a:cs typeface="Arial" pitchFamily="34" charset="0"/>
              </a:rPr>
              <a:t>Dynamic Language</a:t>
            </a:r>
          </a:p>
          <a:p>
            <a:pPr lvl="1">
              <a:buFont typeface="Wingdings" pitchFamily="2" charset="2"/>
              <a:buChar char="§"/>
            </a:pPr>
            <a:r>
              <a:rPr lang="en-US" sz="1800" dirty="0" smtClean="0">
                <a:solidFill>
                  <a:schemeClr val="tx1">
                    <a:lumMod val="65000"/>
                    <a:lumOff val="35000"/>
                  </a:schemeClr>
                </a:solidFill>
                <a:latin typeface="Arial" pitchFamily="34" charset="0"/>
                <a:cs typeface="Arial" pitchFamily="34" charset="0"/>
              </a:rPr>
              <a:t>C# and Visual Basic are statically typed languages where type must be specified at the design time. </a:t>
            </a:r>
          </a:p>
          <a:p>
            <a:pPr lvl="1">
              <a:buFont typeface="Wingdings" pitchFamily="2" charset="2"/>
              <a:buChar char="§"/>
            </a:pPr>
            <a:r>
              <a:rPr lang="en-US" sz="1800" dirty="0" smtClean="0">
                <a:solidFill>
                  <a:schemeClr val="tx1">
                    <a:lumMod val="65000"/>
                    <a:lumOff val="35000"/>
                  </a:schemeClr>
                </a:solidFill>
                <a:latin typeface="Arial" pitchFamily="34" charset="0"/>
                <a:cs typeface="Arial" pitchFamily="34" charset="0"/>
              </a:rPr>
              <a:t>Dynamic languages can identify the type of an object at run time.</a:t>
            </a:r>
          </a:p>
          <a:p>
            <a:pPr lvl="1">
              <a:buFont typeface="Wingdings" pitchFamily="2" charset="2"/>
              <a:buChar char="§"/>
            </a:pPr>
            <a:r>
              <a:rPr lang="en-US" sz="1800" dirty="0" smtClean="0">
                <a:solidFill>
                  <a:schemeClr val="tx1">
                    <a:lumMod val="65000"/>
                    <a:lumOff val="35000"/>
                  </a:schemeClr>
                </a:solidFill>
                <a:latin typeface="Arial" pitchFamily="34" charset="0"/>
                <a:cs typeface="Arial" pitchFamily="34" charset="0"/>
              </a:rPr>
              <a:t>Dynamic languages are Lisp, Smalltalk, JavaScript, PHP, Ruby, Python, ColdFusion, </a:t>
            </a:r>
            <a:r>
              <a:rPr lang="en-US" sz="1800" dirty="0" err="1" smtClean="0">
                <a:solidFill>
                  <a:schemeClr val="tx1">
                    <a:lumMod val="65000"/>
                    <a:lumOff val="35000"/>
                  </a:schemeClr>
                </a:solidFill>
                <a:latin typeface="Arial" pitchFamily="34" charset="0"/>
                <a:cs typeface="Arial" pitchFamily="34" charset="0"/>
              </a:rPr>
              <a:t>Lua</a:t>
            </a:r>
            <a:r>
              <a:rPr lang="en-US" sz="1800" dirty="0" smtClean="0">
                <a:solidFill>
                  <a:schemeClr val="tx1">
                    <a:lumMod val="65000"/>
                    <a:lumOff val="35000"/>
                  </a:schemeClr>
                </a:solidFill>
                <a:latin typeface="Arial" pitchFamily="34" charset="0"/>
                <a:cs typeface="Arial" pitchFamily="34" charset="0"/>
              </a:rPr>
              <a:t>, Cobra, and Groovy.</a:t>
            </a:r>
          </a:p>
          <a:p>
            <a:pPr lvl="1">
              <a:buFont typeface="Wingdings" pitchFamily="2" charset="2"/>
              <a:buChar char="§"/>
            </a:pPr>
            <a:r>
              <a:rPr lang="en-US" sz="1800" dirty="0" smtClean="0">
                <a:solidFill>
                  <a:schemeClr val="tx1">
                    <a:lumMod val="65000"/>
                    <a:lumOff val="35000"/>
                  </a:schemeClr>
                </a:solidFill>
                <a:latin typeface="Arial" pitchFamily="34" charset="0"/>
                <a:cs typeface="Arial" pitchFamily="34" charset="0"/>
              </a:rPr>
              <a:t>The purpose of the DLR is to enable a system of dynamic languages to run on the .NET Framework and give them .NET interoperability</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Building blocks</a:t>
            </a:r>
            <a:endParaRPr lang="en-US" sz="3200" b="1" dirty="0">
              <a:latin typeface="+mj-lt"/>
              <a:cs typeface="Arial" pitchFamily="34" charset="0"/>
            </a:endParaRPr>
          </a:p>
        </p:txBody>
      </p:sp>
      <p:sp>
        <p:nvSpPr>
          <p:cNvPr id="8" name="Rectangle 3"/>
          <p:cNvSpPr txBox="1">
            <a:spLocks noChangeArrowheads="1"/>
          </p:cNvSpPr>
          <p:nvPr/>
        </p:nvSpPr>
        <p:spPr bwMode="auto">
          <a:xfrm>
            <a:off x="381000" y="1447800"/>
            <a:ext cx="82804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Windows Platform</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Studio.NET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SQL Server 2008</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Web Server(IIS)(Internet </a:t>
            </a:r>
            <a:r>
              <a:rPr lang="en-IN" sz="2000" kern="0" dirty="0">
                <a:solidFill>
                  <a:srgbClr val="5F5F5F"/>
                </a:solidFill>
                <a:latin typeface="Arial"/>
              </a:rPr>
              <a:t>I</a:t>
            </a:r>
            <a:r>
              <a:rPr lang="en-IN" sz="2000" kern="0" dirty="0" smtClean="0">
                <a:solidFill>
                  <a:srgbClr val="5F5F5F"/>
                </a:solidFill>
                <a:latin typeface="Arial"/>
              </a:rPr>
              <a:t>nformation </a:t>
            </a:r>
            <a:r>
              <a:rPr lang="en-IN" sz="2000" kern="0" dirty="0">
                <a:solidFill>
                  <a:srgbClr val="5F5F5F"/>
                </a:solidFill>
                <a:latin typeface="Arial"/>
              </a:rPr>
              <a:t>S</a:t>
            </a:r>
            <a:r>
              <a:rPr lang="en-IN" sz="2000" kern="0" dirty="0" smtClean="0">
                <a:solidFill>
                  <a:srgbClr val="5F5F5F"/>
                </a:solidFill>
                <a:latin typeface="Arial"/>
              </a:rPr>
              <a:t>ervice)</a:t>
            </a: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633413"/>
          </a:xfrm>
          <a:solidFill>
            <a:srgbClr val="00B0F0"/>
          </a:solidFill>
          <a:ln>
            <a:solidFill>
              <a:srgbClr val="00B0F0"/>
            </a:solidFill>
          </a:ln>
        </p:spPr>
        <p:style>
          <a:lnRef idx="0">
            <a:schemeClr val="accent1"/>
          </a:lnRef>
          <a:fillRef idx="3">
            <a:schemeClr val="accent1"/>
          </a:fillRef>
          <a:effectRef idx="3">
            <a:schemeClr val="accent1"/>
          </a:effectRef>
          <a:fontRef idx="minor">
            <a:schemeClr val="lt1"/>
          </a:fontRef>
        </p:style>
        <p:txBody>
          <a:bodyPr>
            <a:normAutofit fontScale="90000"/>
          </a:bodyPr>
          <a:lstStyle/>
          <a:p>
            <a:pPr>
              <a:defRPr/>
            </a:pPr>
            <a:r>
              <a:rPr lang="en-US" b="1" dirty="0" smtClean="0">
                <a:latin typeface="Harrington" pitchFamily="82" charset="0"/>
              </a:rPr>
              <a:t>.NET Framework Architecture</a:t>
            </a:r>
            <a:endParaRPr lang="en-US" b="1" dirty="0">
              <a:latin typeface="Harrington" pitchFamily="82" charset="0"/>
            </a:endParaRPr>
          </a:p>
        </p:txBody>
      </p:sp>
      <p:sp>
        <p:nvSpPr>
          <p:cNvPr id="4" name="Rectangle 3"/>
          <p:cNvSpPr/>
          <p:nvPr/>
        </p:nvSpPr>
        <p:spPr>
          <a:xfrm>
            <a:off x="457201"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latin typeface="Berlin Sans FB" pitchFamily="34" charset="0"/>
              </a:rPr>
              <a:t>VC#.NET</a:t>
            </a:r>
          </a:p>
        </p:txBody>
      </p:sp>
      <p:sp>
        <p:nvSpPr>
          <p:cNvPr id="5" name="Rectangle 4"/>
          <p:cNvSpPr/>
          <p:nvPr/>
        </p:nvSpPr>
        <p:spPr>
          <a:xfrm>
            <a:off x="25146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latin typeface="Berlin Sans FB" pitchFamily="34" charset="0"/>
              </a:rPr>
              <a:t>VB.NET</a:t>
            </a:r>
          </a:p>
        </p:txBody>
      </p:sp>
      <p:sp>
        <p:nvSpPr>
          <p:cNvPr id="6" name="Rectangle 5"/>
          <p:cNvSpPr/>
          <p:nvPr/>
        </p:nvSpPr>
        <p:spPr>
          <a:xfrm>
            <a:off x="45720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latin typeface="Berlin Sans FB" pitchFamily="34" charset="0"/>
              </a:rPr>
              <a:t>VC++.NET</a:t>
            </a:r>
          </a:p>
        </p:txBody>
      </p:sp>
      <p:sp>
        <p:nvSpPr>
          <p:cNvPr id="7" name="Rectangle 6"/>
          <p:cNvSpPr/>
          <p:nvPr/>
        </p:nvSpPr>
        <p:spPr>
          <a:xfrm>
            <a:off x="6553200" y="990600"/>
            <a:ext cx="119641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err="1" smtClean="0">
                <a:latin typeface="Berlin Sans FB" pitchFamily="34" charset="0"/>
              </a:rPr>
              <a:t>F#.Net</a:t>
            </a:r>
            <a:endParaRPr lang="en-US" sz="2000" dirty="0">
              <a:latin typeface="Berlin Sans FB" pitchFamily="34" charset="0"/>
            </a:endParaRPr>
          </a:p>
        </p:txBody>
      </p:sp>
      <p:sp>
        <p:nvSpPr>
          <p:cNvPr id="8" name="Rectangle 7"/>
          <p:cNvSpPr/>
          <p:nvPr/>
        </p:nvSpPr>
        <p:spPr>
          <a:xfrm>
            <a:off x="457200" y="1828800"/>
            <a:ext cx="7315200" cy="6096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2000" dirty="0">
                <a:latin typeface="Berlin Sans FB" pitchFamily="34" charset="0"/>
              </a:rPr>
              <a:t>Common Language Specification</a:t>
            </a:r>
          </a:p>
        </p:txBody>
      </p:sp>
      <p:sp>
        <p:nvSpPr>
          <p:cNvPr id="10" name="Rectangle 9"/>
          <p:cNvSpPr/>
          <p:nvPr/>
        </p:nvSpPr>
        <p:spPr>
          <a:xfrm>
            <a:off x="457201" y="2667000"/>
            <a:ext cx="1661682"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latin typeface="Berlin Sans FB" pitchFamily="34" charset="0"/>
              </a:rPr>
              <a:t>Win Forms</a:t>
            </a:r>
          </a:p>
        </p:txBody>
      </p:sp>
      <p:sp>
        <p:nvSpPr>
          <p:cNvPr id="11" name="Rectangle 10"/>
          <p:cNvSpPr/>
          <p:nvPr/>
        </p:nvSpPr>
        <p:spPr>
          <a:xfrm>
            <a:off x="2514600" y="2667000"/>
            <a:ext cx="1661682"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latin typeface="Berlin Sans FB" pitchFamily="34" charset="0"/>
              </a:rPr>
              <a:t>Web Forms</a:t>
            </a:r>
          </a:p>
        </p:txBody>
      </p:sp>
      <p:sp>
        <p:nvSpPr>
          <p:cNvPr id="12" name="Rectangle 11"/>
          <p:cNvSpPr/>
          <p:nvPr/>
        </p:nvSpPr>
        <p:spPr>
          <a:xfrm>
            <a:off x="4571999" y="2667000"/>
            <a:ext cx="2187723"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latin typeface="Berlin Sans FB" pitchFamily="34" charset="0"/>
              </a:rPr>
              <a:t>Win Services</a:t>
            </a:r>
          </a:p>
        </p:txBody>
      </p:sp>
      <p:sp>
        <p:nvSpPr>
          <p:cNvPr id="13" name="Rectangle 12"/>
          <p:cNvSpPr/>
          <p:nvPr/>
        </p:nvSpPr>
        <p:spPr>
          <a:xfrm>
            <a:off x="7010399" y="2667000"/>
            <a:ext cx="731141"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latin typeface="Berlin Sans FB" pitchFamily="34" charset="0"/>
              </a:rPr>
              <a:t>…..</a:t>
            </a:r>
          </a:p>
        </p:txBody>
      </p:sp>
      <p:sp>
        <p:nvSpPr>
          <p:cNvPr id="15" name="Rectangle 14"/>
          <p:cNvSpPr/>
          <p:nvPr/>
        </p:nvSpPr>
        <p:spPr>
          <a:xfrm>
            <a:off x="457200" y="3505200"/>
            <a:ext cx="73152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000" dirty="0">
                <a:latin typeface="Berlin Sans FB" pitchFamily="34" charset="0"/>
              </a:rPr>
              <a:t>ADO.NET</a:t>
            </a:r>
          </a:p>
        </p:txBody>
      </p:sp>
      <p:sp>
        <p:nvSpPr>
          <p:cNvPr id="16" name="Rectangle 15"/>
          <p:cNvSpPr/>
          <p:nvPr/>
        </p:nvSpPr>
        <p:spPr>
          <a:xfrm>
            <a:off x="457200" y="4343400"/>
            <a:ext cx="7315200" cy="609600"/>
          </a:xfrm>
          <a:prstGeom prst="rect">
            <a:avLst/>
          </a:prstGeom>
          <a:gradFill>
            <a:gsLst>
              <a:gs pos="0">
                <a:srgbClr val="DDEBCF"/>
              </a:gs>
              <a:gs pos="50000">
                <a:srgbClr val="9CB86E"/>
              </a:gs>
              <a:gs pos="100000">
                <a:srgbClr val="156B13"/>
              </a:gs>
            </a:gsLst>
            <a:lin ang="5400000" scaled="0"/>
          </a:gradFill>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2000" dirty="0">
                <a:latin typeface="Berlin Sans FB" pitchFamily="34" charset="0"/>
              </a:rPr>
              <a:t>Base Class Library</a:t>
            </a:r>
          </a:p>
        </p:txBody>
      </p:sp>
      <p:sp>
        <p:nvSpPr>
          <p:cNvPr id="17" name="Rectangle 16"/>
          <p:cNvSpPr/>
          <p:nvPr/>
        </p:nvSpPr>
        <p:spPr>
          <a:xfrm>
            <a:off x="457200" y="5181600"/>
            <a:ext cx="7315200" cy="6096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2000" dirty="0">
                <a:latin typeface="Berlin Sans FB" pitchFamily="34" charset="0"/>
              </a:rPr>
              <a:t>Common Language Runtime</a:t>
            </a:r>
          </a:p>
        </p:txBody>
      </p:sp>
      <p:sp>
        <p:nvSpPr>
          <p:cNvPr id="18" name="Rectangle 17"/>
          <p:cNvSpPr/>
          <p:nvPr/>
        </p:nvSpPr>
        <p:spPr>
          <a:xfrm>
            <a:off x="457200" y="6019800"/>
            <a:ext cx="7315200" cy="6096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latin typeface="Berlin Sans FB" pitchFamily="34" charset="0"/>
              </a:rPr>
              <a:t>Operating System</a:t>
            </a:r>
          </a:p>
        </p:txBody>
      </p:sp>
      <p:sp>
        <p:nvSpPr>
          <p:cNvPr id="19" name="Right Brace 18"/>
          <p:cNvSpPr/>
          <p:nvPr/>
        </p:nvSpPr>
        <p:spPr>
          <a:xfrm>
            <a:off x="7848600" y="914400"/>
            <a:ext cx="457200" cy="5029200"/>
          </a:xfrm>
          <a:prstGeom prst="rightBrace">
            <a:avLst/>
          </a:prstGeom>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en-US"/>
          </a:p>
        </p:txBody>
      </p:sp>
      <p:sp>
        <p:nvSpPr>
          <p:cNvPr id="36903" name="TextBox 19"/>
          <p:cNvSpPr txBox="1">
            <a:spLocks noChangeArrowheads="1"/>
          </p:cNvSpPr>
          <p:nvPr/>
        </p:nvSpPr>
        <p:spPr bwMode="auto">
          <a:xfrm rot="5400000">
            <a:off x="6014244" y="3282156"/>
            <a:ext cx="5105400" cy="369888"/>
          </a:xfrm>
          <a:prstGeom prst="rect">
            <a:avLst/>
          </a:prstGeom>
          <a:noFill/>
          <a:ln w="9525">
            <a:noFill/>
            <a:miter lim="800000"/>
            <a:headEnd/>
            <a:tailEnd/>
          </a:ln>
        </p:spPr>
        <p:txBody>
          <a:bodyPr>
            <a:spAutoFit/>
          </a:bodyPr>
          <a:lstStyle/>
          <a:p>
            <a:pPr algn="ctr"/>
            <a:r>
              <a:rPr lang="en-US">
                <a:solidFill>
                  <a:srgbClr val="C00000"/>
                </a:solidFill>
                <a:latin typeface="Bauhaus 93" pitchFamily="82" charset="0"/>
              </a:rPr>
              <a:t>.NET Framework</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antu\Desktop\download.jpg"/>
          <p:cNvPicPr>
            <a:picLocks noChangeAspect="1" noChangeArrowheads="1"/>
          </p:cNvPicPr>
          <p:nvPr/>
        </p:nvPicPr>
        <p:blipFill>
          <a:blip r:embed="rId3"/>
          <a:srcRect/>
          <a:stretch>
            <a:fillRect/>
          </a:stretch>
        </p:blipFill>
        <p:spPr bwMode="auto">
          <a:xfrm>
            <a:off x="1981200" y="0"/>
            <a:ext cx="4876800" cy="6510779"/>
          </a:xfrm>
          <a:prstGeom prst="rect">
            <a:avLst/>
          </a:prstGeom>
          <a:noFill/>
        </p:spPr>
      </p:pic>
    </p:spTree>
    <p:extLst>
      <p:ext uri="{BB962C8B-B14F-4D97-AF65-F5344CB8AC3E}">
        <p14:creationId xmlns:p14="http://schemas.microsoft.com/office/powerpoint/2010/main" val="33685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kern="0" dirty="0" smtClean="0">
                <a:solidFill>
                  <a:srgbClr val="FFFFFF"/>
                </a:solidFill>
                <a:latin typeface="Arial"/>
                <a:ea typeface="+mj-ea"/>
                <a:cs typeface="+mj-cs"/>
              </a:rPr>
              <a:t> Languages</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.NET gives  choice of languages includes VB.NET, C#, F#,  VC++ for developing diff kind on Applications. All of these compile to a Common Intermediate language.</a:t>
            </a:r>
          </a:p>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Other .NET compatible languages are  </a:t>
            </a:r>
            <a:r>
              <a:rPr lang="en-US" sz="2000" kern="0" dirty="0" err="1" smtClean="0">
                <a:solidFill>
                  <a:srgbClr val="5F5F5F"/>
                </a:solidFill>
                <a:latin typeface="Arial"/>
              </a:rPr>
              <a:t>JScript</a:t>
            </a:r>
            <a:r>
              <a:rPr lang="en-US" sz="2000" kern="0" dirty="0" smtClean="0">
                <a:solidFill>
                  <a:srgbClr val="5F5F5F"/>
                </a:solidFill>
                <a:latin typeface="Arial"/>
              </a:rPr>
              <a:t>, Perl, Cobol, </a:t>
            </a:r>
            <a:r>
              <a:rPr lang="en-US" sz="2000" kern="0" dirty="0" err="1" smtClean="0">
                <a:solidFill>
                  <a:srgbClr val="5F5F5F"/>
                </a:solidFill>
                <a:latin typeface="Arial"/>
              </a:rPr>
              <a:t>SmallTalk</a:t>
            </a:r>
            <a:r>
              <a:rPr lang="en-US" sz="2000" kern="0" dirty="0" smtClean="0">
                <a:solidFill>
                  <a:srgbClr val="5F5F5F"/>
                </a:solidFill>
                <a:latin typeface="Arial"/>
              </a:rPr>
              <a:t>, Scheme, Python, and many more</a:t>
            </a:r>
            <a:endParaRPr lang="en-IN" sz="2000" kern="0" dirty="0" smtClean="0">
              <a:solidFill>
                <a:srgbClr val="5F5F5F"/>
              </a:solidFill>
              <a:latin typeface="Arial"/>
            </a:endParaRPr>
          </a:p>
          <a:p>
            <a:pPr marL="342900" lvl="1"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15249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kern="0" dirty="0" smtClean="0">
                <a:solidFill>
                  <a:srgbClr val="FFFFFF"/>
                </a:solidFill>
                <a:latin typeface="Arial"/>
                <a:ea typeface="+mj-ea"/>
                <a:cs typeface="+mj-cs"/>
              </a:rPr>
              <a:t>MSIL</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MSIL stands for Microsoft Intermediate Language.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On compiling any .NET language, you will get MSIL.</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Ex:  C#.NET 		  MSIL</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Ex:  VB.NET 	   MSIL</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Ex:  VC++.NET   	      MSIL</a:t>
            </a:r>
          </a:p>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MSIL is a compile code of any .NET Language.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dirty="0" smtClean="0">
                <a:solidFill>
                  <a:srgbClr val="5F5F5F"/>
                </a:solidFill>
                <a:latin typeface="Arial"/>
              </a:rPr>
              <a:t>Also Called as Common </a:t>
            </a:r>
            <a:r>
              <a:rPr lang="en-IN" sz="2000" smtClean="0">
                <a:solidFill>
                  <a:srgbClr val="5F5F5F"/>
                </a:solidFill>
                <a:latin typeface="Arial"/>
              </a:rPr>
              <a:t>Intermediate Language or  Managed </a:t>
            </a:r>
            <a:r>
              <a:rPr lang="en-IN" sz="2000" dirty="0" smtClean="0">
                <a:solidFill>
                  <a:srgbClr val="5F5F5F"/>
                </a:solidFill>
                <a:latin typeface="Arial"/>
              </a:rPr>
              <a:t>Code.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MSIL code will be saved in a file called "Assembly".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Its file extension can be either ".exe" or ".</a:t>
            </a:r>
            <a:r>
              <a:rPr lang="en-US" sz="2000" dirty="0" err="1" smtClean="0">
                <a:solidFill>
                  <a:srgbClr val="5F5F5F"/>
                </a:solidFill>
                <a:latin typeface="Arial"/>
              </a:rPr>
              <a:t>dll</a:t>
            </a:r>
            <a:r>
              <a:rPr lang="en-US" sz="2000" dirty="0" smtClean="0">
                <a:solidFill>
                  <a:srgbClr val="5F5F5F"/>
                </a:solidFill>
                <a:latin typeface="Arial"/>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EXE file are directly executable files.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A DLL file shares the common code among many projects.</a:t>
            </a:r>
          </a:p>
          <a:p>
            <a:pPr marL="342900" lvl="0" indent="-342900" eaLnBrk="0" fontAlgn="base" hangingPunct="0">
              <a:lnSpc>
                <a:spcPct val="140000"/>
              </a:lnSpc>
              <a:spcBef>
                <a:spcPct val="20000"/>
              </a:spcBef>
              <a:spcAft>
                <a:spcPct val="0"/>
              </a:spcAft>
              <a:buClr>
                <a:srgbClr val="333399"/>
              </a:buClr>
            </a:pPr>
            <a:endParaRPr lang="en-IN" sz="200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cxnSp>
        <p:nvCxnSpPr>
          <p:cNvPr id="5" name="Straight Arrow Connector 4"/>
          <p:cNvCxnSpPr/>
          <p:nvPr/>
        </p:nvCxnSpPr>
        <p:spPr>
          <a:xfrm>
            <a:off x="2133600" y="2438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2819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438400" y="33528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0"/>
          <p:cNvSpPr txBox="1">
            <a:spLocks noChangeArrowheads="1"/>
          </p:cNvSpPr>
          <p:nvPr/>
        </p:nvSpPr>
        <p:spPr bwMode="auto">
          <a:xfrm>
            <a:off x="2209800" y="2133600"/>
            <a:ext cx="762000" cy="369888"/>
          </a:xfrm>
          <a:prstGeom prst="rect">
            <a:avLst/>
          </a:prstGeom>
          <a:noFill/>
          <a:ln w="9525">
            <a:noFill/>
            <a:miter lim="800000"/>
            <a:headEnd/>
            <a:tailEnd/>
          </a:ln>
        </p:spPr>
        <p:txBody>
          <a:bodyPr>
            <a:spAutoFit/>
          </a:bodyPr>
          <a:lstStyle/>
          <a:p>
            <a:r>
              <a:rPr lang="en-US" dirty="0"/>
              <a:t>CSC</a:t>
            </a:r>
          </a:p>
        </p:txBody>
      </p:sp>
      <p:sp>
        <p:nvSpPr>
          <p:cNvPr id="15" name="TextBox 10"/>
          <p:cNvSpPr txBox="1">
            <a:spLocks noChangeArrowheads="1"/>
          </p:cNvSpPr>
          <p:nvPr/>
        </p:nvSpPr>
        <p:spPr bwMode="auto">
          <a:xfrm>
            <a:off x="2209800" y="2438400"/>
            <a:ext cx="762000" cy="369888"/>
          </a:xfrm>
          <a:prstGeom prst="rect">
            <a:avLst/>
          </a:prstGeom>
          <a:noFill/>
          <a:ln w="9525">
            <a:noFill/>
            <a:miter lim="800000"/>
            <a:headEnd/>
            <a:tailEnd/>
          </a:ln>
        </p:spPr>
        <p:txBody>
          <a:bodyPr>
            <a:spAutoFit/>
          </a:bodyPr>
          <a:lstStyle/>
          <a:p>
            <a:r>
              <a:rPr lang="en-US" dirty="0" smtClean="0"/>
              <a:t>VBC</a:t>
            </a:r>
            <a:endParaRPr lang="en-US" dirty="0"/>
          </a:p>
        </p:txBody>
      </p:sp>
      <p:sp>
        <p:nvSpPr>
          <p:cNvPr id="16" name="TextBox 10"/>
          <p:cNvSpPr txBox="1">
            <a:spLocks noChangeArrowheads="1"/>
          </p:cNvSpPr>
          <p:nvPr/>
        </p:nvSpPr>
        <p:spPr bwMode="auto">
          <a:xfrm>
            <a:off x="2514600" y="2895600"/>
            <a:ext cx="762000" cy="369888"/>
          </a:xfrm>
          <a:prstGeom prst="rect">
            <a:avLst/>
          </a:prstGeom>
          <a:noFill/>
          <a:ln w="9525">
            <a:noFill/>
            <a:miter lim="800000"/>
            <a:headEnd/>
            <a:tailEnd/>
          </a:ln>
        </p:spPr>
        <p:txBody>
          <a:bodyPr>
            <a:spAutoFit/>
          </a:bodyPr>
          <a:lstStyle/>
          <a:p>
            <a:r>
              <a:rPr lang="en-US" dirty="0" smtClean="0"/>
              <a:t>VCC</a:t>
            </a:r>
            <a:endParaRPr lang="en-US" dirty="0"/>
          </a:p>
        </p:txBody>
      </p:sp>
    </p:spTree>
    <p:extLst>
      <p:ext uri="{BB962C8B-B14F-4D97-AF65-F5344CB8AC3E}">
        <p14:creationId xmlns:p14="http://schemas.microsoft.com/office/powerpoint/2010/main" val="1712597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kern="0" dirty="0" smtClean="0">
                <a:solidFill>
                  <a:srgbClr val="FFFFFF"/>
                </a:solidFill>
                <a:latin typeface="Arial"/>
                <a:ea typeface="+mj-ea"/>
                <a:cs typeface="+mj-cs"/>
              </a:rPr>
              <a:t>CLR</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Common Language Runtime is the core component for .NET framework</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CLR is Common Runtime Engine for  all .NET Applications</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All the .NET program execution is managed by CLR.</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CLR uses Just-In-Time (JIT) </a:t>
            </a:r>
            <a:r>
              <a:rPr lang="en-US" sz="2000" kern="0" dirty="0" smtClean="0">
                <a:solidFill>
                  <a:srgbClr val="5F5F5F"/>
                </a:solidFill>
                <a:latin typeface="Arial"/>
              </a:rPr>
              <a:t>compiler to compile CIL code into the machine understandable code(Native code).</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pPr>
            <a:endParaRPr lang="en-IN" sz="200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
        <p:nvSpPr>
          <p:cNvPr id="4" name="Content Placeholder 2"/>
          <p:cNvSpPr txBox="1">
            <a:spLocks/>
          </p:cNvSpPr>
          <p:nvPr/>
        </p:nvSpPr>
        <p:spPr>
          <a:xfrm>
            <a:off x="460375" y="1828800"/>
            <a:ext cx="8153400" cy="4495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4"/>
          <p:cNvSpPr/>
          <p:nvPr/>
        </p:nvSpPr>
        <p:spPr>
          <a:xfrm>
            <a:off x="6096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.cs/.vb</a:t>
            </a:r>
          </a:p>
        </p:txBody>
      </p:sp>
      <p:sp>
        <p:nvSpPr>
          <p:cNvPr id="7" name="Rectangle 6"/>
          <p:cNvSpPr/>
          <p:nvPr/>
        </p:nvSpPr>
        <p:spPr>
          <a:xfrm>
            <a:off x="26670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CSC/VBC</a:t>
            </a:r>
            <a:endParaRPr lang="en-US" dirty="0"/>
          </a:p>
        </p:txBody>
      </p:sp>
      <p:sp>
        <p:nvSpPr>
          <p:cNvPr id="9" name="Rectangle 8"/>
          <p:cNvSpPr/>
          <p:nvPr/>
        </p:nvSpPr>
        <p:spPr>
          <a:xfrm>
            <a:off x="45720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MSIL</a:t>
            </a:r>
          </a:p>
        </p:txBody>
      </p:sp>
      <p:sp>
        <p:nvSpPr>
          <p:cNvPr id="10" name="Rectangle 9"/>
          <p:cNvSpPr/>
          <p:nvPr/>
        </p:nvSpPr>
        <p:spPr>
          <a:xfrm>
            <a:off x="67056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Native Code</a:t>
            </a:r>
          </a:p>
        </p:txBody>
      </p:sp>
      <p:cxnSp>
        <p:nvCxnSpPr>
          <p:cNvPr id="11" name="Straight Arrow Connector 10"/>
          <p:cNvCxnSpPr>
            <a:stCxn id="5" idx="3"/>
            <a:endCxn id="7" idx="1"/>
          </p:cNvCxnSpPr>
          <p:nvPr/>
        </p:nvCxnSpPr>
        <p:spPr>
          <a:xfrm>
            <a:off x="1752600" y="4572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1"/>
          </p:cNvCxnSpPr>
          <p:nvPr/>
        </p:nvCxnSpPr>
        <p:spPr>
          <a:xfrm>
            <a:off x="3733800" y="4572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10" idx="1"/>
          </p:cNvCxnSpPr>
          <p:nvPr/>
        </p:nvCxnSpPr>
        <p:spPr>
          <a:xfrm>
            <a:off x="5715000" y="4572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67400" y="4267200"/>
            <a:ext cx="609600" cy="228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CLR</a:t>
            </a:r>
            <a:endParaRPr lang="en-US" dirty="0"/>
          </a:p>
        </p:txBody>
      </p:sp>
    </p:spTree>
    <p:extLst>
      <p:ext uri="{BB962C8B-B14F-4D97-AF65-F5344CB8AC3E}">
        <p14:creationId xmlns:p14="http://schemas.microsoft.com/office/powerpoint/2010/main" val="3281678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kern="0" dirty="0" smtClean="0">
                <a:solidFill>
                  <a:srgbClr val="FFFFFF"/>
                </a:solidFill>
                <a:latin typeface="Arial"/>
                <a:ea typeface="+mj-ea"/>
                <a:cs typeface="+mj-cs"/>
              </a:rPr>
              <a:t>Common Runtime Engine and CIL(Compilation Model)</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
        <p:nvSpPr>
          <p:cNvPr id="4" name="Rounded Rectangle 3"/>
          <p:cNvSpPr/>
          <p:nvPr/>
        </p:nvSpPr>
        <p:spPr>
          <a:xfrm>
            <a:off x="1295400" y="1371600"/>
            <a:ext cx="4572000" cy="737990"/>
          </a:xfrm>
          <a:prstGeom prst="round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smtClean="0">
                <a:solidFill>
                  <a:schemeClr val="tx1"/>
                </a:solidFill>
              </a:rPr>
              <a:t>VB.NET.C#/J#/C++ </a:t>
            </a:r>
            <a:r>
              <a:rPr lang="en-US" sz="1600" b="1" dirty="0">
                <a:solidFill>
                  <a:schemeClr val="tx1"/>
                </a:solidFill>
              </a:rPr>
              <a:t>Code</a:t>
            </a:r>
          </a:p>
        </p:txBody>
      </p:sp>
      <p:sp>
        <p:nvSpPr>
          <p:cNvPr id="5" name="Rectangle 4"/>
          <p:cNvSpPr/>
          <p:nvPr/>
        </p:nvSpPr>
        <p:spPr>
          <a:xfrm>
            <a:off x="2743200" y="3810000"/>
            <a:ext cx="1600200" cy="914400"/>
          </a:xfrm>
          <a:prstGeom prst="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Common Intermediate Language</a:t>
            </a:r>
          </a:p>
        </p:txBody>
      </p:sp>
      <p:sp>
        <p:nvSpPr>
          <p:cNvPr id="7" name="Rectangle 6"/>
          <p:cNvSpPr/>
          <p:nvPr/>
        </p:nvSpPr>
        <p:spPr>
          <a:xfrm>
            <a:off x="2819400" y="5410200"/>
            <a:ext cx="1447800" cy="914400"/>
          </a:xfrm>
          <a:prstGeom prst="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Common Language Runtime</a:t>
            </a:r>
          </a:p>
        </p:txBody>
      </p:sp>
      <p:sp>
        <p:nvSpPr>
          <p:cNvPr id="9" name="Rectangle 8"/>
          <p:cNvSpPr/>
          <p:nvPr/>
        </p:nvSpPr>
        <p:spPr>
          <a:xfrm>
            <a:off x="152400" y="5638800"/>
            <a:ext cx="2286000" cy="533400"/>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US" sz="1600" b="1" dirty="0" smtClean="0">
                <a:solidFill>
                  <a:schemeClr val="tx1"/>
                </a:solidFill>
              </a:rPr>
              <a:t>01101100101011</a:t>
            </a:r>
            <a:endParaRPr lang="en-US" sz="1600" b="1" dirty="0">
              <a:solidFill>
                <a:schemeClr val="tx1"/>
              </a:solidFill>
            </a:endParaRPr>
          </a:p>
          <a:p>
            <a:pPr algn="ctr" fontAlgn="auto">
              <a:spcBef>
                <a:spcPts val="0"/>
              </a:spcBef>
              <a:spcAft>
                <a:spcPts val="0"/>
              </a:spcAft>
              <a:defRPr/>
            </a:pPr>
            <a:r>
              <a:rPr lang="en-US" sz="1600" b="1" dirty="0" smtClean="0">
                <a:solidFill>
                  <a:schemeClr val="tx1"/>
                </a:solidFill>
              </a:rPr>
              <a:t>10010101100110</a:t>
            </a:r>
            <a:endParaRPr lang="en-US" sz="1600" b="1" dirty="0">
              <a:solidFill>
                <a:schemeClr val="tx1"/>
              </a:solidFill>
            </a:endParaRPr>
          </a:p>
        </p:txBody>
      </p:sp>
      <p:sp>
        <p:nvSpPr>
          <p:cNvPr id="10" name="Snip Same Side Corner Rectangle 9"/>
          <p:cNvSpPr/>
          <p:nvPr/>
        </p:nvSpPr>
        <p:spPr>
          <a:xfrm>
            <a:off x="2895600" y="2743200"/>
            <a:ext cx="1295400" cy="457200"/>
          </a:xfrm>
          <a:prstGeom prst="snip2Same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Compiler</a:t>
            </a:r>
          </a:p>
        </p:txBody>
      </p:sp>
      <p:sp>
        <p:nvSpPr>
          <p:cNvPr id="11" name="Rounded Rectangle 10"/>
          <p:cNvSpPr/>
          <p:nvPr/>
        </p:nvSpPr>
        <p:spPr>
          <a:xfrm>
            <a:off x="4702630" y="4577603"/>
            <a:ext cx="4261654" cy="1080247"/>
          </a:xfrm>
          <a:prstGeom prst="roundRect">
            <a:avLst/>
          </a:prstGeom>
          <a:ln>
            <a:solidFill>
              <a:srgbClr val="C00000"/>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US" sz="1600" b="1" dirty="0">
                <a:solidFill>
                  <a:srgbClr val="002060"/>
                </a:solidFill>
              </a:rPr>
              <a:t>The platform-specific </a:t>
            </a:r>
            <a:r>
              <a:rPr lang="en-US" sz="1600" b="1" dirty="0" smtClean="0">
                <a:solidFill>
                  <a:srgbClr val="002060"/>
                </a:solidFill>
              </a:rPr>
              <a:t>CLR compiles </a:t>
            </a:r>
            <a:r>
              <a:rPr lang="en-US" sz="1600" b="1" dirty="0">
                <a:solidFill>
                  <a:srgbClr val="002060"/>
                </a:solidFill>
              </a:rPr>
              <a:t>CIL to machine-readable code that can be executed on the current platform</a:t>
            </a:r>
          </a:p>
        </p:txBody>
      </p:sp>
      <p:sp>
        <p:nvSpPr>
          <p:cNvPr id="12" name="Rectangle 11"/>
          <p:cNvSpPr/>
          <p:nvPr/>
        </p:nvSpPr>
        <p:spPr>
          <a:xfrm>
            <a:off x="6270276" y="1141789"/>
            <a:ext cx="2587568" cy="369332"/>
          </a:xfrm>
          <a:prstGeom prst="rect">
            <a:avLst/>
          </a:prstGeom>
        </p:spPr>
        <p:txBody>
          <a:bodyPr wrap="none">
            <a:spAutoFit/>
          </a:bodyPr>
          <a:lstStyle/>
          <a:p>
            <a:r>
              <a:rPr lang="en-US" dirty="0">
                <a:solidFill>
                  <a:srgbClr val="339933"/>
                </a:solidFill>
              </a:rPr>
              <a:t>.</a:t>
            </a:r>
            <a:r>
              <a:rPr lang="en-US" sz="1600" b="1" dirty="0">
                <a:solidFill>
                  <a:srgbClr val="002060"/>
                </a:solidFill>
                <a:latin typeface="+mn-lt"/>
              </a:rPr>
              <a:t>NET compilation model </a:t>
            </a:r>
          </a:p>
        </p:txBody>
      </p:sp>
      <p:sp>
        <p:nvSpPr>
          <p:cNvPr id="13" name="Down Arrow 12"/>
          <p:cNvSpPr/>
          <p:nvPr/>
        </p:nvSpPr>
        <p:spPr>
          <a:xfrm>
            <a:off x="3352800" y="2109590"/>
            <a:ext cx="304800" cy="55741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rgbClr val="002060"/>
              </a:solidFill>
            </a:endParaRPr>
          </a:p>
        </p:txBody>
      </p:sp>
      <p:sp>
        <p:nvSpPr>
          <p:cNvPr id="14" name="Down Arrow 13"/>
          <p:cNvSpPr/>
          <p:nvPr/>
        </p:nvSpPr>
        <p:spPr>
          <a:xfrm>
            <a:off x="3352800" y="3252590"/>
            <a:ext cx="304800" cy="55741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rgbClr val="002060"/>
              </a:solidFill>
            </a:endParaRPr>
          </a:p>
        </p:txBody>
      </p:sp>
      <p:sp>
        <p:nvSpPr>
          <p:cNvPr id="15" name="Down Arrow 14"/>
          <p:cNvSpPr/>
          <p:nvPr/>
        </p:nvSpPr>
        <p:spPr>
          <a:xfrm>
            <a:off x="3371850" y="4776590"/>
            <a:ext cx="304800" cy="55741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rgbClr val="002060"/>
              </a:solidFill>
            </a:endParaRPr>
          </a:p>
        </p:txBody>
      </p:sp>
      <p:sp>
        <p:nvSpPr>
          <p:cNvPr id="16" name="Left Arrow 15"/>
          <p:cNvSpPr/>
          <p:nvPr/>
        </p:nvSpPr>
        <p:spPr>
          <a:xfrm>
            <a:off x="2133600" y="5715000"/>
            <a:ext cx="609600" cy="3048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17" name="Rounded Rectangle 16"/>
          <p:cNvSpPr/>
          <p:nvPr/>
        </p:nvSpPr>
        <p:spPr>
          <a:xfrm>
            <a:off x="4724400" y="2355476"/>
            <a:ext cx="4261654" cy="1080247"/>
          </a:xfrm>
          <a:prstGeom prst="roundRect">
            <a:avLst/>
          </a:prstGeom>
          <a:ln>
            <a:solidFill>
              <a:srgbClr val="C00000"/>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US" sz="1600" b="1" dirty="0">
                <a:solidFill>
                  <a:srgbClr val="002060"/>
                </a:solidFill>
              </a:rPr>
              <a:t>.NET compatible languages compile to a platform-neutral language called Common Intermediate Language(CIL) </a:t>
            </a:r>
          </a:p>
        </p:txBody>
      </p:sp>
    </p:spTree>
    <p:extLst>
      <p:ext uri="{BB962C8B-B14F-4D97-AF65-F5344CB8AC3E}">
        <p14:creationId xmlns:p14="http://schemas.microsoft.com/office/powerpoint/2010/main" val="3148386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Training Notes\C#\Framework\ganesh_.netguide_fig12.gif"/>
          <p:cNvPicPr>
            <a:picLocks noChangeAspect="1" noChangeArrowheads="1"/>
          </p:cNvPicPr>
          <p:nvPr/>
        </p:nvPicPr>
        <p:blipFill>
          <a:blip r:embed="rId2"/>
          <a:srcRect/>
          <a:stretch>
            <a:fillRect/>
          </a:stretch>
        </p:blipFill>
        <p:spPr>
          <a:xfrm>
            <a:off x="228600" y="1295400"/>
            <a:ext cx="8458200" cy="4648200"/>
          </a:xfrm>
          <a:prstGeom prst="rect">
            <a:avLst/>
          </a:prstGeom>
          <a:noFill/>
        </p:spPr>
      </p:pic>
    </p:spTree>
    <p:extLst>
      <p:ext uri="{BB962C8B-B14F-4D97-AF65-F5344CB8AC3E}">
        <p14:creationId xmlns:p14="http://schemas.microsoft.com/office/powerpoint/2010/main" val="1603013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Base Class Libraries</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Base Class Libraries are Standard Libraries common to all .NET languages.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Base Class Libraries provides some set of Common classes , which are useful for development of .NET applications.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Base Class Libraries are Predefined Libraries comes with  .NET framework</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All Base class Libraries are in the form of .</a:t>
            </a:r>
            <a:r>
              <a:rPr lang="en-US" sz="2000" kern="0" dirty="0" err="1" smtClean="0">
                <a:solidFill>
                  <a:srgbClr val="5F5F5F"/>
                </a:solidFill>
                <a:latin typeface="Arial"/>
              </a:rPr>
              <a:t>dll</a:t>
            </a:r>
            <a:r>
              <a:rPr lang="en-US" sz="2000" kern="0" dirty="0" smtClean="0">
                <a:solidFill>
                  <a:srgbClr val="5F5F5F"/>
                </a:solidFill>
                <a:latin typeface="Arial"/>
              </a:rPr>
              <a:t>(dynamic link libraries)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 Base class Libraries also called Assemblies or Namespaces.</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608111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951</TotalTime>
  <Words>1753</Words>
  <Application>Microsoft Office PowerPoint</Application>
  <PresentationFormat>On-screen Show (4:3)</PresentationFormat>
  <Paragraphs>252</Paragraphs>
  <Slides>30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Bauhaus 93</vt:lpstr>
      <vt:lpstr>Berlin Sans FB</vt:lpstr>
      <vt:lpstr>Calibri</vt:lpstr>
      <vt:lpstr>Harrington</vt:lpstr>
      <vt:lpstr>Wingdings</vt:lpstr>
      <vt:lpstr>Office Theme</vt:lpstr>
      <vt:lpstr>PowerPoint Presentation</vt:lpstr>
      <vt:lpstr>PowerPoint Presentation</vt:lpstr>
      <vt:lpstr>.NET Framework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santuparsi</dc:creator>
  <cp:lastModifiedBy>SANTHOSH</cp:lastModifiedBy>
  <cp:revision>49</cp:revision>
  <dcterms:created xsi:type="dcterms:W3CDTF">2006-08-16T00:00:00Z</dcterms:created>
  <dcterms:modified xsi:type="dcterms:W3CDTF">2020-11-07T05:51:03Z</dcterms:modified>
</cp:coreProperties>
</file>