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1" r:id="rId4"/>
    <p:sldId id="260" r:id="rId5"/>
    <p:sldId id="257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Serialization: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Serialization  is a process of converting an object into a stream of bytes,xml file, or soap message.</a:t>
            </a:r>
          </a:p>
          <a:p>
            <a:pPr lvl="1"/>
            <a:r>
              <a:rPr lang="en-US" dirty="0" smtClean="0"/>
              <a:t>Serialization required  when transferring or storage data from client to server over network</a:t>
            </a:r>
          </a:p>
          <a:p>
            <a:pPr lvl="1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19200" y="4572000"/>
            <a:ext cx="1295400" cy="533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4648200"/>
            <a:ext cx="14478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3733800"/>
            <a:ext cx="1295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400800" y="4572000"/>
            <a:ext cx="1295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77000" y="5410200"/>
            <a:ext cx="1295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message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514600" y="48387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 flipV="1">
            <a:off x="5181600" y="40005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2" idx="1"/>
          </p:cNvCxnSpPr>
          <p:nvPr/>
        </p:nvCxnSpPr>
        <p:spPr>
          <a:xfrm>
            <a:off x="5181600" y="4914900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1" idx="1"/>
          </p:cNvCxnSpPr>
          <p:nvPr/>
        </p:nvCxnSpPr>
        <p:spPr>
          <a:xfrm flipV="1">
            <a:off x="5181600" y="48387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Deserialization: </a:t>
            </a:r>
          </a:p>
          <a:p>
            <a:pPr lvl="1"/>
            <a:r>
              <a:rPr lang="en-US" dirty="0" smtClean="0"/>
              <a:t>Deserialization  is a process of Reconstruct the object from stream of bytes or xml file or soap message.</a:t>
            </a:r>
          </a:p>
          <a:p>
            <a:r>
              <a:rPr lang="en-US" dirty="0" smtClean="0"/>
              <a:t>To perform serialization and deserialization they are 3 types of standards.</a:t>
            </a:r>
          </a:p>
          <a:p>
            <a:pPr lvl="1"/>
            <a:r>
              <a:rPr lang="en-US" dirty="0" smtClean="0"/>
              <a:t>1.Binary serialization.</a:t>
            </a:r>
          </a:p>
          <a:p>
            <a:pPr lvl="1"/>
            <a:r>
              <a:rPr lang="en-US" dirty="0" smtClean="0"/>
              <a:t>2.Xml serialization.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work with Serialization .NET comes with a predefined library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System.Runtime.Serialization</a:t>
            </a:r>
          </a:p>
          <a:p>
            <a:r>
              <a:rPr lang="en-US" dirty="0" smtClean="0"/>
              <a:t>Advantage of serialization is transportation of an object through a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pic>
        <p:nvPicPr>
          <p:cNvPr id="1026" name="Picture 2" descr="C:\Users\santuparsi\Desktop\imagesCADJW6Z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213" y="1600200"/>
            <a:ext cx="6427787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Serialization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Clr>
                <a:srgbClr val="2DA2BF"/>
              </a:buClr>
            </a:pPr>
            <a:r>
              <a:rPr lang="en-US" dirty="0" smtClean="0">
                <a:solidFill>
                  <a:srgbClr val="C00000"/>
                </a:solidFill>
              </a:rPr>
              <a:t>Binary serialization:</a:t>
            </a:r>
          </a:p>
          <a:p>
            <a:pPr lvl="0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In Binary serialization the object is converted into Binary stream.</a:t>
            </a:r>
          </a:p>
          <a:p>
            <a:pPr lvl="0">
              <a:buClr>
                <a:srgbClr val="2DA2BF"/>
              </a:buClr>
            </a:pPr>
            <a:r>
              <a:rPr lang="en-US" dirty="0" smtClean="0"/>
              <a:t>Binary serialization used to transport data across the network.</a:t>
            </a:r>
          </a:p>
          <a:p>
            <a:pPr lvl="0">
              <a:buClr>
                <a:srgbClr val="2DA2BF"/>
              </a:buClr>
            </a:pPr>
            <a:r>
              <a:rPr lang="en-US" dirty="0" smtClean="0"/>
              <a:t>Binary serialization is known for its light and fast and compact nature</a:t>
            </a:r>
          </a:p>
          <a:p>
            <a:pPr lvl="0">
              <a:buClr>
                <a:srgbClr val="2DA2BF"/>
              </a:buClr>
            </a:pPr>
            <a:r>
              <a:rPr lang="en-US" dirty="0" smtClean="0"/>
              <a:t>Remoting uses the Binary Serialization.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2DA2BF"/>
              </a:buClr>
            </a:pPr>
            <a:r>
              <a:rPr lang="en-US" dirty="0" smtClean="0"/>
              <a:t>To work with this standard serialization .NET provide a name space</a:t>
            </a: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	System.Runtime.Serialization.Formattors.Binary</a:t>
            </a:r>
          </a:p>
          <a:p>
            <a:pPr lvl="0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Metods of</a:t>
            </a:r>
            <a:r>
              <a:rPr lang="en-US" b="1" dirty="0" smtClean="0">
                <a:solidFill>
                  <a:srgbClr val="0070C0"/>
                </a:solidFill>
              </a:rPr>
              <a:t> BinaryFormatter</a:t>
            </a:r>
            <a:r>
              <a:rPr lang="en-US" dirty="0" smtClean="0">
                <a:solidFill>
                  <a:prstClr val="black"/>
                </a:solidFill>
              </a:rPr>
              <a:t> class</a:t>
            </a:r>
          </a:p>
          <a:p>
            <a:pPr lvl="1">
              <a:buClr>
                <a:srgbClr val="2DA2BF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void Serialize(</a:t>
            </a:r>
            <a:r>
              <a:rPr lang="en-US" sz="2400" dirty="0" smtClean="0">
                <a:solidFill>
                  <a:srgbClr val="2B91AF"/>
                </a:solidFill>
              </a:rPr>
              <a:t>Stream serializationStream, </a:t>
            </a:r>
            <a:r>
              <a:rPr lang="en-US" sz="2400" dirty="0" smtClean="0">
                <a:solidFill>
                  <a:srgbClr val="0000FF"/>
                </a:solidFill>
              </a:rPr>
              <a:t>object graph)		</a:t>
            </a:r>
            <a:r>
              <a:rPr lang="en-US" dirty="0" smtClean="0">
                <a:solidFill>
                  <a:prstClr val="black"/>
                </a:solidFill>
              </a:rPr>
              <a:t>Convert the object into stream</a:t>
            </a:r>
          </a:p>
          <a:p>
            <a:pPr lvl="1">
              <a:buClr>
                <a:srgbClr val="2DA2BF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object Deserialize(</a:t>
            </a:r>
            <a:r>
              <a:rPr lang="en-US" sz="2400" dirty="0" smtClean="0">
                <a:solidFill>
                  <a:srgbClr val="2B91AF"/>
                </a:solidFill>
              </a:rPr>
              <a:t>Stream serializationStream)				</a:t>
            </a:r>
            <a:r>
              <a:rPr lang="en-US" dirty="0" smtClean="0">
                <a:solidFill>
                  <a:prstClr val="black"/>
                </a:solidFill>
              </a:rPr>
              <a:t>Re construct the object from stream.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DA2BF"/>
              </a:buClr>
            </a:pPr>
            <a:r>
              <a:rPr lang="en-US" dirty="0" smtClean="0">
                <a:solidFill>
                  <a:srgbClr val="C00000"/>
                </a:solidFill>
              </a:rPr>
              <a:t>Serializable attribute: </a:t>
            </a:r>
            <a:r>
              <a:rPr lang="en-US" dirty="0" smtClean="0"/>
              <a:t>it is an attribute which should mention immediately above the class declaration whose object you want to serialize or deseralize.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[Serializable]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class emp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	{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	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	}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santuparsi\Desktop\serializ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588645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xml standard: </a:t>
            </a:r>
            <a:r>
              <a:rPr lang="en-US" dirty="0" smtClean="0"/>
              <a:t>this is used for maintaining and restoring the object  in a xml format </a:t>
            </a:r>
          </a:p>
          <a:p>
            <a:r>
              <a:rPr lang="en-US" dirty="0" smtClean="0"/>
              <a:t>By using XML serialization only public properties and fields can be serialized. </a:t>
            </a:r>
          </a:p>
          <a:p>
            <a:r>
              <a:rPr lang="en-US" dirty="0" smtClean="0"/>
              <a:t>XML serialization does not convert methods, indexers, private fields, or read-only properties. </a:t>
            </a:r>
          </a:p>
          <a:p>
            <a:r>
              <a:rPr lang="en-US" dirty="0" smtClean="0"/>
              <a:t>XML Serialization is much slower compared to Binary serialization.</a:t>
            </a:r>
          </a:p>
          <a:p>
            <a:r>
              <a:rPr lang="en-US" dirty="0" smtClean="0"/>
              <a:t>To work with this standard .NET provide a name space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System.Xml.Serialization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Methods of </a:t>
            </a:r>
            <a:r>
              <a:rPr lang="en-US" sz="2800" dirty="0" smtClean="0">
                <a:solidFill>
                  <a:srgbClr val="2B91AF"/>
                </a:solidFill>
              </a:rPr>
              <a:t>XmlSerializer 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dirty="0" smtClean="0"/>
              <a:t>void Serialize(Stream</a:t>
            </a:r>
            <a:r>
              <a:rPr lang="en-US" b="1" dirty="0" smtClean="0"/>
              <a:t> stream, object o); </a:t>
            </a:r>
          </a:p>
          <a:p>
            <a:r>
              <a:rPr lang="en-US" dirty="0" smtClean="0"/>
              <a:t>Object Deserialize(Stream</a:t>
            </a:r>
            <a:r>
              <a:rPr lang="en-US" b="1" dirty="0" smtClean="0"/>
              <a:t> stream);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895</TotalTime>
  <Words>284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Serialization and deserialization</vt:lpstr>
      <vt:lpstr>Serialization and deserialization</vt:lpstr>
      <vt:lpstr>Serialization and deserialization</vt:lpstr>
      <vt:lpstr>Binary Serialization</vt:lpstr>
      <vt:lpstr>Serialization and deserialization</vt:lpstr>
      <vt:lpstr>Serialization and deserialization</vt:lpstr>
      <vt:lpstr>Serialization and deserialization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and deserialization</dc:title>
  <dc:creator/>
  <cp:lastModifiedBy>santu</cp:lastModifiedBy>
  <cp:revision>61</cp:revision>
  <dcterms:created xsi:type="dcterms:W3CDTF">2006-08-16T00:00:00Z</dcterms:created>
  <dcterms:modified xsi:type="dcterms:W3CDTF">2014-07-24T11:56:07Z</dcterms:modified>
</cp:coreProperties>
</file>