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7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Serialization: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Serialization  is a process of converting an object into a stream of bytes,xml file, or soap message.</a:t>
            </a:r>
          </a:p>
          <a:p>
            <a:pPr lvl="1"/>
            <a:r>
              <a:rPr lang="en-US" dirty="0" smtClean="0"/>
              <a:t>Serialization required  when transferring or storage data from client to server over network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572000"/>
            <a:ext cx="1295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648200"/>
            <a:ext cx="14478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37338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5720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54102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message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514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5181600" y="40005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81600" y="4914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 flipV="1">
            <a:off x="5181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Deserialization: </a:t>
            </a:r>
          </a:p>
          <a:p>
            <a:pPr lvl="1"/>
            <a:r>
              <a:rPr lang="en-US" dirty="0" smtClean="0"/>
              <a:t>Deserialization  is a process of Reconstruct the object from stream of bytes or xml file or soap message.</a:t>
            </a:r>
          </a:p>
          <a:p>
            <a:r>
              <a:rPr lang="en-US" dirty="0" smtClean="0"/>
              <a:t>To perform serialization and deserialization they are </a:t>
            </a:r>
            <a:r>
              <a:rPr lang="en-US" dirty="0"/>
              <a:t>4</a:t>
            </a:r>
            <a:r>
              <a:rPr lang="en-US" dirty="0" smtClean="0"/>
              <a:t>types </a:t>
            </a:r>
            <a:r>
              <a:rPr lang="en-US" dirty="0" smtClean="0"/>
              <a:t>of standards.</a:t>
            </a:r>
          </a:p>
          <a:p>
            <a:pPr lvl="1"/>
            <a:r>
              <a:rPr lang="en-US" dirty="0" smtClean="0"/>
              <a:t>1.Binary serialization.</a:t>
            </a:r>
          </a:p>
          <a:p>
            <a:pPr lvl="1"/>
            <a:r>
              <a:rPr lang="en-US" dirty="0" smtClean="0"/>
              <a:t>2.Xml serialization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3.Soap serialization</a:t>
            </a:r>
          </a:p>
          <a:p>
            <a:pPr lvl="1"/>
            <a:r>
              <a:rPr lang="en-US" dirty="0" smtClean="0"/>
              <a:t>4.json serialization</a:t>
            </a:r>
            <a:endParaRPr lang="en-US" dirty="0" smtClean="0"/>
          </a:p>
          <a:p>
            <a:r>
              <a:rPr lang="en-US" dirty="0" smtClean="0"/>
              <a:t>To work with Serialization .NET comes with a predefined library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System.Runtime.Serialization</a:t>
            </a:r>
          </a:p>
          <a:p>
            <a:r>
              <a:rPr lang="en-US" dirty="0" smtClean="0"/>
              <a:t>Advantage of serialization is transportation of an object through 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pic>
        <p:nvPicPr>
          <p:cNvPr id="1026" name="Picture 2" descr="C:\Users\santuparsi\Desktop\imagesCADJW6Z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600200"/>
            <a:ext cx="642778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Binary serialization: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In Binary serialization the object is converted into Binary stream.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used to transport data across the network.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is known for its light and fast and compact nature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Remoting uses the Binary Serialization.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2DA2BF"/>
              </a:buClr>
            </a:pPr>
            <a:r>
              <a:rPr lang="en-US" dirty="0" smtClean="0"/>
              <a:t>To work with this standard serialization .NET provide a name space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System.Runtime.Serialization.Formattors.Binary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Metods of</a:t>
            </a:r>
            <a:r>
              <a:rPr lang="en-US" b="1" dirty="0" smtClean="0">
                <a:solidFill>
                  <a:srgbClr val="0070C0"/>
                </a:solidFill>
              </a:rPr>
              <a:t> BinaryFormatter</a:t>
            </a:r>
            <a:r>
              <a:rPr lang="en-US" dirty="0" smtClean="0">
                <a:solidFill>
                  <a:prstClr val="black"/>
                </a:solidFill>
              </a:rPr>
              <a:t> class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void 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serializationStream, </a:t>
            </a:r>
            <a:r>
              <a:rPr lang="en-US" sz="2400" dirty="0" smtClean="0">
                <a:solidFill>
                  <a:srgbClr val="0000FF"/>
                </a:solidFill>
              </a:rPr>
              <a:t>object graph)		</a:t>
            </a:r>
            <a:r>
              <a:rPr lang="en-US" dirty="0" smtClean="0">
                <a:solidFill>
                  <a:prstClr val="black"/>
                </a:solidFill>
              </a:rPr>
              <a:t>Convert the object into stream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object Deserialize(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serializationStream)				</a:t>
            </a:r>
            <a:r>
              <a:rPr lang="en-US" dirty="0" smtClean="0">
                <a:solidFill>
                  <a:prstClr val="black"/>
                </a:solidFill>
              </a:rPr>
              <a:t>Re construct the object from stream.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Serializable attribute: </a:t>
            </a:r>
            <a:r>
              <a:rPr lang="en-US" dirty="0" smtClean="0"/>
              <a:t>it is an attribute which should mention immediately above the class declaration whose object you want to serialize or deseralize.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[Serializable]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class emp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antuparsi\Desktop\serializ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8864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xml standard: </a:t>
            </a:r>
            <a:r>
              <a:rPr lang="en-US" dirty="0" smtClean="0"/>
              <a:t>this is used for maintaining and restoring the object  in a xml format </a:t>
            </a:r>
          </a:p>
          <a:p>
            <a:r>
              <a:rPr lang="en-US" dirty="0" smtClean="0"/>
              <a:t>By using XML serialization only public properties and fields can be serialized. </a:t>
            </a:r>
          </a:p>
          <a:p>
            <a:r>
              <a:rPr lang="en-US" dirty="0" smtClean="0"/>
              <a:t>XML serialization does not convert methods, indexers, private fields, or read-only properties. </a:t>
            </a:r>
          </a:p>
          <a:p>
            <a:r>
              <a:rPr lang="en-US" dirty="0" smtClean="0"/>
              <a:t>XML Serialization is much slower compared to Binary serialization.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System.Xml.Serialization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Methods of </a:t>
            </a:r>
            <a:r>
              <a:rPr lang="en-US" sz="2800" dirty="0" smtClean="0">
                <a:solidFill>
                  <a:srgbClr val="2B91AF"/>
                </a:solidFill>
              </a:rPr>
              <a:t>XmlSerializer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dirty="0" smtClean="0"/>
              <a:t>void Serialize(Stream</a:t>
            </a:r>
            <a:r>
              <a:rPr lang="en-US" b="1" dirty="0" smtClean="0"/>
              <a:t> stream, object o); </a:t>
            </a:r>
          </a:p>
          <a:p>
            <a:r>
              <a:rPr lang="en-US" dirty="0" smtClean="0"/>
              <a:t>Object Deserialize(Stream</a:t>
            </a:r>
            <a:r>
              <a:rPr lang="en-US" b="1" dirty="0" smtClean="0"/>
              <a:t> stream);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2250</TotalTime>
  <Words>287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Serialization and deserialization</vt:lpstr>
      <vt:lpstr>Serialization and deserialization</vt:lpstr>
      <vt:lpstr>Serialization and deserialization</vt:lpstr>
      <vt:lpstr>Binary Serialization</vt:lpstr>
      <vt:lpstr>Serialization and deserialization</vt:lpstr>
      <vt:lpstr>Serialization and deserialization</vt:lpstr>
      <vt:lpstr>Serialization and deserialization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and deserialization</dc:title>
  <dc:creator/>
  <cp:lastModifiedBy>SANTHOSH</cp:lastModifiedBy>
  <cp:revision>63</cp:revision>
  <dcterms:created xsi:type="dcterms:W3CDTF">2006-08-16T00:00:00Z</dcterms:created>
  <dcterms:modified xsi:type="dcterms:W3CDTF">2022-07-01T12:24:56Z</dcterms:modified>
</cp:coreProperties>
</file>