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1" r:id="rId3"/>
    <p:sldId id="257" r:id="rId4"/>
    <p:sldId id="258" r:id="rId5"/>
    <p:sldId id="263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1" r:id="rId14"/>
    <p:sldId id="292" r:id="rId15"/>
    <p:sldId id="293" r:id="rId16"/>
    <p:sldId id="295" r:id="rId17"/>
    <p:sldId id="296" r:id="rId18"/>
    <p:sldId id="298" r:id="rId19"/>
    <p:sldId id="299" r:id="rId20"/>
    <p:sldId id="302" r:id="rId21"/>
    <p:sldId id="303" r:id="rId22"/>
    <p:sldId id="304" r:id="rId23"/>
    <p:sldId id="305" r:id="rId24"/>
    <p:sldId id="306" r:id="rId25"/>
    <p:sldId id="307" r:id="rId26"/>
    <p:sldId id="310" r:id="rId27"/>
    <p:sldId id="331" r:id="rId28"/>
    <p:sldId id="330" r:id="rId29"/>
    <p:sldId id="313" r:id="rId30"/>
    <p:sldId id="314" r:id="rId31"/>
    <p:sldId id="315" r:id="rId32"/>
    <p:sldId id="316" r:id="rId33"/>
    <p:sldId id="317" r:id="rId34"/>
    <p:sldId id="318" r:id="rId35"/>
    <p:sldId id="334" r:id="rId36"/>
    <p:sldId id="320" r:id="rId37"/>
    <p:sldId id="329" r:id="rId38"/>
    <p:sldId id="321" r:id="rId39"/>
    <p:sldId id="322" r:id="rId40"/>
    <p:sldId id="323" r:id="rId41"/>
    <p:sldId id="324" r:id="rId42"/>
    <p:sldId id="325" r:id="rId43"/>
    <p:sldId id="326" r:id="rId44"/>
    <p:sldId id="32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B0BB-F53A-4BA6-85FC-C333AE402E18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7757-3D4B-4B45-8A15-FB701656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3D4D-DF41-4BA5-A378-201545BDA64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FFE47-A03B-404D-A487-4F34A74931C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Two languages that are central to .NET framework are C# and Visual Basic.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fundamentally a simple and object oriented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was developed by Microsoft development team.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Lot of syntax for C#  is obtained C language. C# also shares many similarity with popular Java language, thereby making learning of C# even more simpler.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Several version of C# have come up starting from 2002. The latest version in the year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2022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is C#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10.0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Visual </a:t>
            </a:r>
            <a:r>
              <a:rPr lang="en-US" sz="2000" kern="0" smtClean="0">
                <a:solidFill>
                  <a:srgbClr val="5F5F5F"/>
                </a:solidFill>
                <a:latin typeface="Arial"/>
              </a:rPr>
              <a:t>Studio </a:t>
            </a:r>
            <a:r>
              <a:rPr lang="en-US" sz="2000" kern="0" smtClean="0">
                <a:solidFill>
                  <a:srgbClr val="5F5F5F"/>
                </a:solidFill>
                <a:latin typeface="Arial"/>
              </a:rPr>
              <a:t>2022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supports this.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are allocated in heap at runtime.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can contain the value null</a:t>
            </a:r>
          </a:p>
        </p:txBody>
      </p:sp>
    </p:spTree>
    <p:extLst>
      <p:ext uri="{BB962C8B-B14F-4D97-AF65-F5344CB8AC3E}">
        <p14:creationId xmlns:p14="http://schemas.microsoft.com/office/powerpoint/2010/main" val="33817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Value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latin typeface="Arial"/>
              </a:rPr>
              <a:t>	</a:t>
            </a:r>
            <a:r>
              <a:rPr lang="en-US" sz="2000" b="1" u="sng" kern="0" dirty="0" smtClean="0">
                <a:latin typeface="Arial"/>
              </a:rPr>
              <a:t>Built in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Integer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85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 point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62088"/>
            <a:ext cx="8096250" cy="281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2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Floating-point literals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Character type and Character Literal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Reading inputs from the console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the next line of characters from the standard input stream.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a character and returns in the form of 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SayHello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string s;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("Please your name”);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Console.WriteLine(“Hello “+ s);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Console output  Formatting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Write statement can be used to print any type of variable.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Console output can be formatted using Write statement.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("Double value= {1} \n 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value= {0} \n Boolean value= {2} ",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8946"/>
            <a:ext cx="3877534" cy="8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Specifies the argument index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C# Features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is a type-safe, component-based, high-performance language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complete object oriented programming Lang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structured error handling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multi threading app development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 to develop any type of app like console,windows,web etc.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Versions:1.0,2.0,3.0,4.0, and 5.0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Operators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Operators-Arithmetic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95400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operators work the same way as it does in 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Applicable to integer and floating point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+ 255;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byte k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+ 255; //error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 double  PI = 3.14;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double f = PI + 12;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//error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Operators-Relational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 smtClean="0">
                <a:solidFill>
                  <a:srgbClr val="5F5F5F"/>
                </a:solidFill>
              </a:rPr>
              <a:t>bool</a:t>
            </a:r>
            <a:r>
              <a:rPr lang="en-US" sz="2000" dirty="0" smtClean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 smtClean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2192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557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Operators-Logical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 smtClean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12192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0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Assignment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85455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143000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8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88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67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88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23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Other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6597"/>
              </p:ext>
            </p:extLst>
          </p:nvPr>
        </p:nvGraphicFramePr>
        <p:xfrm>
          <a:off x="228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Ternary operator</a:t>
                      </a:r>
                      <a:endParaRPr lang="en-IN" sz="2000" kern="1200" dirty="0" smtClean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10 % 2 &gt; 0 ? 1 :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subscript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Conversion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conversion  is a process of converting values from one data type to another data types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Conversion </a:t>
            </a: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types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en-US" sz="24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 Conversion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Casting</a:t>
            </a: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Boxing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 Boxing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2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Implicit 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 numerical conversions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byte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 Convert{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public 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char c='A';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=c;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long l=23456789100;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 f=l;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(f);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}}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vice </a:t>
            </a:r>
            <a:r>
              <a:rPr lang="en-US" sz="2000" dirty="0">
                <a:solidFill>
                  <a:srgbClr val="002060"/>
                </a:solidFill>
              </a:rPr>
              <a:t>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A simple C# program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sz="2000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HelloClass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“Hello World!!!”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program prints “Hello World!” in the console window.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code can either be written in any text editor like notepad or can be written by creating a new Project in Visual C#.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Writing in notepad will require compilation from the command prompt while in Visual C# we can use the compilation buttons in the Studio.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Any conversion that happens in the opposite direction of implicit numerical conversions requires explicit request from the compiler through casting.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Casting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Number casting example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= 256;   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byte b1 = (byte)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; 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99308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742950" lvl="2" indent="-34290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floating point cast to </a:t>
            </a:r>
            <a:r>
              <a:rPr lang="en-IN" sz="2000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example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float f=12.f;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)f;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long b1 = 1;            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3: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int a3 = (int)b2;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 that conversions of  numeric value to string and vice versa,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to string and vice versa etc. is not possible either implicitly or explicitly.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can be done through the methods below: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ii=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 call					//</a:t>
            </a:r>
            <a:r>
              <a:rPr lang="en-US" sz="2000" b="1" kern="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kern="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// prints nothing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Convert.ToInt32("1009");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No </a:t>
            </a:r>
            <a:r>
              <a:rPr lang="en-US" sz="1800" dirty="0" err="1" smtClean="0">
                <a:solidFill>
                  <a:srgbClr val="002060"/>
                </a:solidFill>
                <a:latin typeface="Arial" charset="0"/>
              </a:rPr>
              <a:t>ToFloat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 method!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Parse() Method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to convert strings to basic type is by using System Type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System Type has Parse() method that can be used to convert a string into the respective System Type.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&lt;Type&gt;. Parse(string s)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Where &lt;Type&gt; could be any System Type/ C# type that we looked at earlier.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ParseTest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static void Main(string[]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float f1=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float.Parse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decimal d1=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("123.45");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("true");</a:t>
            </a:r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("{0}, {1}, {2}, {3}, {4}, {5}, {6}", i1, f1, d1, b);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79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Boxing And Unboxing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IN" sz="2000" dirty="0"/>
              <a:t>Boxing and unboxing allows a value-type to be converted to and from type object.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Converting a value type to reference type is called Boxing. Boxing is implicit conversion.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object o = (object)i; // boxing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Or simply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object o=i;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And reverse is unboxing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i = (int)o; // unboxing 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Unboxing is explicit conversion. 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When value-type are boxed they are stored in heap.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/>
              <a:t>Boxing and unboxing are computationally expensive processes.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30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66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Conditional Statement &amp; Loops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	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if-else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[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else{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  statements;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 ]</a:t>
            </a:r>
          </a:p>
          <a:p>
            <a:pPr lvl="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Example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: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switch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switch(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val1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val2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default: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break;	}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733019" y="2055134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</a:rPr>
              <a:t>Any numeric value or string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66379" y="1740902"/>
            <a:ext cx="1766640" cy="514287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551429" y="259587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constants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764675" y="2239244"/>
            <a:ext cx="2701729" cy="55669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2741026" y="2795934"/>
            <a:ext cx="2701730" cy="43391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76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Understanding the code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871" y="150706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using System;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class 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HelloClass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static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Console.WriteLine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“Hello World!”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5200" y="1563248"/>
            <a:ext cx="5424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Namespace library that has to be included for printing and reading from console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655021" y="1830174"/>
            <a:ext cx="6477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86671" y="2523079"/>
            <a:ext cx="678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C# requires you put all the code inside a construct called class.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409024" y="3121801"/>
            <a:ext cx="2916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Execution starts from here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133600" y="4038600"/>
            <a:ext cx="5221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Writes Hello </a:t>
            </a:r>
            <a:r>
              <a:rPr lang="en-US" dirty="0" smtClean="0">
                <a:solidFill>
                  <a:srgbClr val="002060"/>
                </a:solidFill>
              </a:rPr>
              <a:t>World! </a:t>
            </a:r>
            <a:r>
              <a:rPr lang="en-US" dirty="0">
                <a:solidFill>
                  <a:srgbClr val="002060"/>
                </a:solidFill>
              </a:rPr>
              <a:t>on the console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compiler enforces that every case statement must have a 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statement. In other words control cannot fall through from one case label to another.</a:t>
            </a: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3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Multiple Cases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Looping Statements- for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two forms of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Tx/>
              <a:buAutoNum type="arabicPeriod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loop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for(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intialization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condition;increment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/decrement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=0;i&lt;10;i++)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+mj-lt"/>
              <a:buAutoNum type="arabicPeriod" startAt="2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foreach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loop: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(object variable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itemlist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={1,2,3,4,5};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s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(s);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while and do while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//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do-while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do{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do	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} 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Condition must evaluate to bool value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69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3200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Used with loop statements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break out of the loop. Is used with switch statement also.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exit out of current iteration and continue with the next iteration.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 = 100;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while (true)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if (j % 13 == 0) break;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else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j++;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//104</a:t>
            </a:r>
            <a:endParaRPr lang="en-IN" sz="2000" b="1" kern="0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Comments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Single line comment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This is a single line comment</a:t>
            </a:r>
          </a:p>
          <a:p>
            <a:r>
              <a:rPr lang="en-US" dirty="0" smtClean="0"/>
              <a:t>Multiline comments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This is a multi 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	line comment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Variables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Variables are storage locations that are associated with a value.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value that a variable stores are of certain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Datatype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var_name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different types of variables that can be defined in C# depending on the scope : static variables, instance variables, array elements, and local variables.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variables created inside Main() are local. They are available only inside the method where they are declared.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local variable must always be initialized before using.</a:t>
            </a:r>
          </a:p>
        </p:txBody>
      </p:sp>
    </p:spTree>
    <p:extLst>
      <p:ext uri="{BB962C8B-B14F-4D97-AF65-F5344CB8AC3E}">
        <p14:creationId xmlns:p14="http://schemas.microsoft.com/office/powerpoint/2010/main" val="15781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7613472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 like C and C++ is a strongly typed language and so every variable must have a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types.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1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Built in Data types like int, char, float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,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double and user defined types like struct or enum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every value type there is a type(Class 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in BCL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 can not contain the value null.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3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1703</Words>
  <Application>Microsoft Office PowerPoint</Application>
  <PresentationFormat>On-screen Show (4:3)</PresentationFormat>
  <Paragraphs>435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SANTHOSH</cp:lastModifiedBy>
  <cp:revision>63</cp:revision>
  <dcterms:created xsi:type="dcterms:W3CDTF">2006-08-16T00:00:00Z</dcterms:created>
  <dcterms:modified xsi:type="dcterms:W3CDTF">2022-04-19T08:18:41Z</dcterms:modified>
</cp:coreProperties>
</file>