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design pattern is a pattern whose form is described by means of software design constructs, for example objects, classes inheritance, aggregation and use-relationship</a:t>
            </a:r>
            <a:r>
              <a:rPr lang="en-US" dirty="0" smtClean="0"/>
              <a:t>.”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 smtClean="0"/>
              <a:t>Patterns is a way of reusing object-oriented code between projects and between programmers.</a:t>
            </a:r>
          </a:p>
          <a:p>
            <a:r>
              <a:rPr lang="en-US" dirty="0" smtClean="0"/>
              <a:t>It is the way of designing </a:t>
            </a:r>
            <a:r>
              <a:rPr lang="en-US" i="1" dirty="0" smtClean="0"/>
              <a:t>reusable </a:t>
            </a:r>
            <a:r>
              <a:rPr lang="en-US" dirty="0" smtClean="0"/>
              <a:t>object-oriented software or component.</a:t>
            </a:r>
          </a:p>
          <a:p>
            <a:r>
              <a:rPr lang="en-US" dirty="0" smtClean="0"/>
              <a:t>It is not just design of objects but about interaction between objects.</a:t>
            </a:r>
          </a:p>
          <a:p>
            <a:r>
              <a:rPr lang="en-US" dirty="0" smtClean="0"/>
              <a:t>Design patterns suggest to always program to an interface and not to an implementation.</a:t>
            </a:r>
          </a:p>
          <a:p>
            <a:r>
              <a:rPr lang="en-US" dirty="0" smtClean="0"/>
              <a:t>There are 23 design patterns in c#</a:t>
            </a:r>
          </a:p>
          <a:p>
            <a:r>
              <a:rPr lang="en-US" dirty="0" smtClean="0"/>
              <a:t>Design Patterns are grouped into 3 parts</a:t>
            </a:r>
          </a:p>
          <a:p>
            <a:pPr lvl="1"/>
            <a:r>
              <a:rPr lang="en-US" dirty="0" smtClean="0"/>
              <a:t>Creational Patterns</a:t>
            </a:r>
          </a:p>
          <a:p>
            <a:pPr lvl="1"/>
            <a:r>
              <a:rPr lang="en-US" dirty="0" smtClean="0"/>
              <a:t>Structural Patterns</a:t>
            </a:r>
          </a:p>
          <a:p>
            <a:pPr lvl="1"/>
            <a:r>
              <a:rPr lang="en-US" dirty="0" smtClean="0"/>
              <a:t>Behavioral Patterns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“GoF” Design 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Patterns: Elements of Reusable Object-Oriented </a:t>
            </a:r>
            <a:r>
              <a:rPr lang="en-US" smtClean="0"/>
              <a:t>Softwaare </a:t>
            </a:r>
            <a:endParaRPr lang="en-US" smtClean="0"/>
          </a:p>
          <a:p>
            <a:r>
              <a:rPr lang="en-US" smtClean="0"/>
              <a:t>Software </a:t>
            </a:r>
            <a:r>
              <a:rPr lang="en-US" dirty="0" smtClean="0"/>
              <a:t>by the “</a:t>
            </a:r>
            <a:r>
              <a:rPr lang="en-US" dirty="0" err="1" smtClean="0"/>
              <a:t>Gof</a:t>
            </a:r>
            <a:r>
              <a:rPr lang="en-US" dirty="0" smtClean="0"/>
              <a:t> (Gang of Four)” </a:t>
            </a:r>
          </a:p>
          <a:p>
            <a:pPr lvl="1"/>
            <a:r>
              <a:rPr lang="en-US" dirty="0" smtClean="0"/>
              <a:t>Erich Gamma</a:t>
            </a:r>
          </a:p>
          <a:p>
            <a:pPr lvl="1"/>
            <a:r>
              <a:rPr lang="en-US" dirty="0" smtClean="0"/>
              <a:t>Richard Helm</a:t>
            </a:r>
          </a:p>
          <a:p>
            <a:pPr lvl="1"/>
            <a:r>
              <a:rPr lang="en-US" dirty="0" smtClean="0"/>
              <a:t>Ralph Johnson</a:t>
            </a:r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Vlissides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Creational Pattern: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Patterns relating to the creation of objects</a:t>
            </a:r>
          </a:p>
          <a:p>
            <a:r>
              <a:rPr lang="en-US" dirty="0" smtClean="0"/>
              <a:t>focus on how objects are created and utilized in an application.</a:t>
            </a:r>
          </a:p>
          <a:p>
            <a:pPr lvl="1"/>
            <a:r>
              <a:rPr lang="en-US" dirty="0" smtClean="0"/>
              <a:t>Abstract factory pattern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Factory pattern</a:t>
            </a:r>
          </a:p>
          <a:p>
            <a:pPr lvl="1"/>
            <a:r>
              <a:rPr lang="en-US" dirty="0" smtClean="0"/>
              <a:t>Builder pattern</a:t>
            </a:r>
          </a:p>
          <a:p>
            <a:pPr lvl="1"/>
            <a:r>
              <a:rPr lang="en-US" dirty="0" smtClean="0"/>
              <a:t>Lazy pattern</a:t>
            </a:r>
          </a:p>
          <a:p>
            <a:pPr lvl="1"/>
            <a:r>
              <a:rPr lang="en-US" dirty="0" smtClean="0"/>
              <a:t>Prototype pattern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Singleton pattern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Structural  Pattern:</a:t>
            </a:r>
          </a:p>
          <a:p>
            <a:r>
              <a:rPr lang="en-US" dirty="0" smtClean="0"/>
              <a:t>Patterns relating to the structural relationship between objects</a:t>
            </a:r>
            <a:endParaRPr lang="en-US" dirty="0" smtClean="0">
              <a:solidFill>
                <a:srgbClr val="C00000"/>
              </a:solidFill>
            </a:endParaRPr>
          </a:p>
          <a:p>
            <a:pPr lvl="0"/>
            <a:r>
              <a:rPr lang="en-US" dirty="0" smtClean="0"/>
              <a:t>establishes a relationship between objects so that different components of an appln interact with each other.</a:t>
            </a:r>
          </a:p>
          <a:p>
            <a:pPr lvl="1"/>
            <a:r>
              <a:rPr lang="en-US" dirty="0" smtClean="0"/>
              <a:t>Adapter pattern</a:t>
            </a:r>
          </a:p>
          <a:p>
            <a:pPr lvl="1"/>
            <a:r>
              <a:rPr lang="en-US" dirty="0" smtClean="0"/>
              <a:t>Bridge pattern</a:t>
            </a:r>
          </a:p>
          <a:p>
            <a:pPr lvl="1"/>
            <a:r>
              <a:rPr lang="en-US" dirty="0" smtClean="0"/>
              <a:t>Composite pattern</a:t>
            </a:r>
          </a:p>
          <a:p>
            <a:pPr lvl="1"/>
            <a:r>
              <a:rPr lang="en-US" dirty="0" smtClean="0"/>
              <a:t>Decorator pattern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Façade pattern</a:t>
            </a:r>
          </a:p>
          <a:p>
            <a:pPr lvl="1"/>
            <a:r>
              <a:rPr lang="en-US" dirty="0" smtClean="0"/>
              <a:t>Flyweight pattern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Proxy pattern</a:t>
            </a:r>
          </a:p>
          <a:p>
            <a:pPr lvl="2"/>
            <a:r>
              <a:rPr lang="en-US" sz="2500" dirty="0" smtClean="0">
                <a:solidFill>
                  <a:srgbClr val="FF0000"/>
                </a:solidFill>
              </a:rPr>
              <a:t>Remote proxy</a:t>
            </a:r>
          </a:p>
          <a:p>
            <a:pPr lvl="2"/>
            <a:r>
              <a:rPr lang="en-US" sz="2500" dirty="0" smtClean="0">
                <a:solidFill>
                  <a:srgbClr val="FF0000"/>
                </a:solidFill>
              </a:rPr>
              <a:t>Virtual proxy</a:t>
            </a:r>
          </a:p>
          <a:p>
            <a:pPr lvl="2"/>
            <a:r>
              <a:rPr lang="en-US" sz="2500" dirty="0" smtClean="0">
                <a:solidFill>
                  <a:srgbClr val="FF0000"/>
                </a:solidFill>
              </a:rPr>
              <a:t>Cache proxy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Behavioral Pattern:</a:t>
            </a:r>
          </a:p>
          <a:p>
            <a:r>
              <a:rPr lang="en-US" dirty="0" smtClean="0"/>
              <a:t>Patterns relating to communication between objects</a:t>
            </a:r>
          </a:p>
          <a:p>
            <a:pPr lvl="0"/>
            <a:r>
              <a:rPr lang="en-US" dirty="0" smtClean="0"/>
              <a:t>focus on improving communication between different objects.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Chain or responsibilities pattern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Command pattern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Observer pattern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 a class has only one instance.</a:t>
            </a:r>
          </a:p>
          <a:p>
            <a:r>
              <a:rPr lang="en-US" dirty="0" smtClean="0"/>
              <a:t>To be used when there should be only one instance of a class accessible by multiple users</a:t>
            </a:r>
          </a:p>
          <a:p>
            <a:r>
              <a:rPr lang="en-US" dirty="0" smtClean="0"/>
              <a:t>Singleton is used to provide a single point of global access to a class.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Common Pattern in OOPS.</a:t>
            </a:r>
          </a:p>
          <a:p>
            <a:r>
              <a:rPr lang="en-US" dirty="0" smtClean="0"/>
              <a:t>A Simple Factory pattern is one that returns an instance of one of several possible classes, depending on the data provided to it.</a:t>
            </a:r>
          </a:p>
          <a:p>
            <a:r>
              <a:rPr lang="en-US" dirty="0" smtClean="0"/>
              <a:t>Usually all of the classes it returns have a common parent class and common methods, but each of them performs a task differently and is optimized for different kinds of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pic>
        <p:nvPicPr>
          <p:cNvPr id="1026" name="Picture 2" descr="C:\Users\Administrator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5259" y="2066676"/>
            <a:ext cx="6668431" cy="3562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178</TotalTime>
  <Words>363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Design Patterns</vt:lpstr>
      <vt:lpstr>“GoF” Design Patterns</vt:lpstr>
      <vt:lpstr>Design Patterns</vt:lpstr>
      <vt:lpstr>Design Patterns</vt:lpstr>
      <vt:lpstr>Design Patterns</vt:lpstr>
      <vt:lpstr>Singleton Pattern</vt:lpstr>
      <vt:lpstr>Factory Pattern</vt:lpstr>
      <vt:lpstr>Factory Pattern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DesignPatterns</dc:title>
  <dc:creator>Administrator</dc:creator>
  <cp:lastModifiedBy>Administrator</cp:lastModifiedBy>
  <cp:revision>22</cp:revision>
  <dcterms:created xsi:type="dcterms:W3CDTF">2006-08-16T00:00:00Z</dcterms:created>
  <dcterms:modified xsi:type="dcterms:W3CDTF">2012-03-09T03:57:03Z</dcterms:modified>
</cp:coreProperties>
</file>