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8" r:id="rId13"/>
    <p:sldId id="270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886" autoAdjust="0"/>
    <p:restoredTop sz="94660"/>
  </p:normalViewPr>
  <p:slideViewPr>
    <p:cSldViewPr>
      <p:cViewPr>
        <p:scale>
          <a:sx n="70" d="100"/>
          <a:sy n="70" d="100"/>
        </p:scale>
        <p:origin x="-121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1.Normal Class</a:t>
            </a:r>
          </a:p>
          <a:p>
            <a:r>
              <a:rPr lang="en-US" dirty="0" smtClean="0"/>
              <a:t>2.Sealed Class</a:t>
            </a:r>
          </a:p>
          <a:p>
            <a:r>
              <a:rPr lang="en-US" dirty="0" smtClean="0"/>
              <a:t>3.Static Class</a:t>
            </a:r>
          </a:p>
          <a:p>
            <a:r>
              <a:rPr lang="en-US" dirty="0" smtClean="0"/>
              <a:t>4.Abstract Class</a:t>
            </a:r>
          </a:p>
          <a:p>
            <a:r>
              <a:rPr lang="en-US" dirty="0" smtClean="0"/>
              <a:t>5.Partial Class</a:t>
            </a:r>
          </a:p>
          <a:p>
            <a:r>
              <a:rPr lang="en-US" dirty="0" smtClean="0"/>
              <a:t>6.Generic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Declaration: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&lt;</a:t>
            </a:r>
            <a:r>
              <a:rPr lang="en-US" dirty="0" err="1" smtClean="0">
                <a:solidFill>
                  <a:srgbClr val="C00000"/>
                </a:solidFill>
              </a:rPr>
              <a:t>access_specifier</a:t>
            </a:r>
            <a:r>
              <a:rPr lang="en-US" dirty="0" smtClean="0">
                <a:solidFill>
                  <a:srgbClr val="C00000"/>
                </a:solidFill>
              </a:rPr>
              <a:t>&gt; class </a:t>
            </a:r>
            <a:r>
              <a:rPr lang="en-US" dirty="0" err="1" smtClean="0">
                <a:solidFill>
                  <a:srgbClr val="C00000"/>
                </a:solidFill>
              </a:rPr>
              <a:t>class_name</a:t>
            </a:r>
            <a:r>
              <a:rPr lang="en-US" dirty="0" smtClean="0">
                <a:solidFill>
                  <a:srgbClr val="C00000"/>
                </a:solidFill>
              </a:rPr>
              <a:t> &lt;place holder&gt;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//data member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placeholder variable name;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//method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&lt;access modifier&gt; </a:t>
            </a:r>
            <a:r>
              <a:rPr lang="en-US" dirty="0" err="1" smtClean="0">
                <a:solidFill>
                  <a:srgbClr val="C00000"/>
                </a:solidFill>
              </a:rPr>
              <a:t>return_type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methodname</a:t>
            </a:r>
            <a:r>
              <a:rPr lang="en-US" dirty="0" smtClean="0">
                <a:solidFill>
                  <a:srgbClr val="C00000"/>
                </a:solidFill>
              </a:rPr>
              <a:t>(placeholder </a:t>
            </a:r>
            <a:r>
              <a:rPr lang="en-US" dirty="0" err="1" smtClean="0">
                <a:solidFill>
                  <a:srgbClr val="C00000"/>
                </a:solidFill>
              </a:rPr>
              <a:t>args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</a:p>
          <a:p>
            <a:pPr lvl="2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Note: Placeholder is any Alphabet which we can use as a type for data member and member function in a class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Place holder type is declared while we create object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A class can have multiple placeholders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Object Declaration: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class_name</a:t>
            </a:r>
            <a:r>
              <a:rPr lang="en-US" dirty="0" smtClean="0">
                <a:solidFill>
                  <a:srgbClr val="C00000"/>
                </a:solidFill>
              </a:rPr>
              <a:t>&lt;type&gt; </a:t>
            </a:r>
            <a:r>
              <a:rPr lang="en-US" dirty="0" err="1" smtClean="0">
                <a:solidFill>
                  <a:srgbClr val="C00000"/>
                </a:solidFill>
              </a:rPr>
              <a:t>objectname</a:t>
            </a:r>
            <a:r>
              <a:rPr lang="en-US" dirty="0" smtClean="0">
                <a:solidFill>
                  <a:srgbClr val="C00000"/>
                </a:solidFill>
              </a:rPr>
              <a:t>=new </a:t>
            </a:r>
            <a:r>
              <a:rPr lang="en-US" dirty="0" err="1" smtClean="0">
                <a:solidFill>
                  <a:srgbClr val="C00000"/>
                </a:solidFill>
              </a:rPr>
              <a:t>class_name</a:t>
            </a:r>
            <a:r>
              <a:rPr lang="en-US" dirty="0" smtClean="0">
                <a:solidFill>
                  <a:srgbClr val="C00000"/>
                </a:solidFill>
              </a:rPr>
              <a:t>&lt;type&gt;();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Note: class can Declare with multiple place holders  also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class_name</a:t>
            </a:r>
            <a:r>
              <a:rPr lang="en-US" dirty="0" smtClean="0">
                <a:solidFill>
                  <a:srgbClr val="C00000"/>
                </a:solidFill>
              </a:rPr>
              <a:t>&lt;type1,type2&gt; </a:t>
            </a:r>
            <a:r>
              <a:rPr lang="en-US" dirty="0" err="1" smtClean="0">
                <a:solidFill>
                  <a:srgbClr val="C00000"/>
                </a:solidFill>
              </a:rPr>
              <a:t>objectname</a:t>
            </a:r>
            <a:r>
              <a:rPr lang="en-US" dirty="0" smtClean="0">
                <a:solidFill>
                  <a:srgbClr val="C00000"/>
                </a:solidFill>
              </a:rPr>
              <a:t>=new </a:t>
            </a:r>
            <a:r>
              <a:rPr lang="en-US" dirty="0" err="1" smtClean="0">
                <a:solidFill>
                  <a:srgbClr val="C00000"/>
                </a:solidFill>
              </a:rPr>
              <a:t>class_name</a:t>
            </a:r>
            <a:r>
              <a:rPr lang="en-US" dirty="0" smtClean="0">
                <a:solidFill>
                  <a:srgbClr val="C00000"/>
                </a:solidFill>
              </a:rPr>
              <a:t>&lt;type1,type2&gt;();</a:t>
            </a: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Generic type aliasing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Used to alias a particular combination of specific types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</a:pP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using </a:t>
            </a:r>
            <a:r>
              <a:rPr lang="en-IN" sz="2800" b="1" kern="0" dirty="0" err="1" smtClean="0">
                <a:solidFill>
                  <a:srgbClr val="A42700"/>
                </a:solidFill>
                <a:latin typeface="Courier New" pitchFamily="49" charset="0"/>
              </a:rPr>
              <a:t>MyMap</a:t>
            </a: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 = Map&lt;</a:t>
            </a:r>
            <a:r>
              <a:rPr lang="en-IN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int,string</a:t>
            </a: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&gt;; class Client {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	 static void Main(string[] </a:t>
            </a:r>
            <a:r>
              <a:rPr lang="en-IN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) { 	 </a:t>
            </a:r>
            <a:r>
              <a:rPr lang="en-IN" sz="2800" b="1" kern="0" dirty="0" err="1" smtClean="0">
                <a:solidFill>
                  <a:srgbClr val="A42700"/>
                </a:solidFill>
                <a:latin typeface="Courier New" pitchFamily="49" charset="0"/>
              </a:rPr>
              <a:t>MyMap</a:t>
            </a: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 m = new </a:t>
            </a:r>
            <a:r>
              <a:rPr lang="en-IN" sz="2800" b="1" kern="0" dirty="0" err="1" smtClean="0">
                <a:solidFill>
                  <a:srgbClr val="A42700"/>
                </a:solidFill>
                <a:latin typeface="Courier New" pitchFamily="49" charset="0"/>
              </a:rPr>
              <a:t>MyMap</a:t>
            </a: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		…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b="1" kern="0" dirty="0" smtClean="0">
                <a:solidFill>
                  <a:srgbClr val="000000"/>
                </a:solidFill>
                <a:latin typeface="Courier New" pitchFamily="49" charset="0"/>
              </a:rPr>
              <a:t>	}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Generic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BaseClass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&lt;T&gt; {...} </a:t>
            </a:r>
          </a:p>
          <a:p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SubClass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BaseClass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&gt; {...}</a:t>
            </a:r>
            <a:r>
              <a:rPr lang="en-IN" sz="2400" dirty="0" smtClean="0"/>
              <a:t> </a:t>
            </a:r>
          </a:p>
          <a:p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SubClass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&lt;T&gt; : 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BaseClass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&lt;T&gt; {...}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Subclass Methods</a:t>
            </a:r>
          </a:p>
          <a:p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BaseClass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&lt;T&gt; { </a:t>
            </a:r>
          </a:p>
          <a:p>
            <a:pPr>
              <a:buFontTx/>
              <a:buNone/>
            </a:pP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IN" sz="2400" b="1" dirty="0" smtClean="0">
                <a:solidFill>
                  <a:srgbClr val="A42700"/>
                </a:solidFill>
                <a:latin typeface="Courier New" pitchFamily="49" charset="0"/>
              </a:rPr>
              <a:t>public virtual T </a:t>
            </a:r>
            <a:r>
              <a:rPr lang="en-IN" sz="2400" b="1" dirty="0" err="1" smtClean="0">
                <a:solidFill>
                  <a:srgbClr val="A42700"/>
                </a:solidFill>
                <a:latin typeface="Courier New" pitchFamily="49" charset="0"/>
              </a:rPr>
              <a:t>SomeMethod</a:t>
            </a:r>
            <a:r>
              <a:rPr lang="en-IN" sz="2400" b="1" dirty="0" smtClean="0">
                <a:solidFill>
                  <a:srgbClr val="A42700"/>
                </a:solidFill>
                <a:latin typeface="Courier New" pitchFamily="49" charset="0"/>
              </a:rPr>
              <a:t>() {...}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 } </a:t>
            </a:r>
          </a:p>
          <a:p>
            <a:pPr>
              <a:buFontTx/>
              <a:buNone/>
            </a:pP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	public class 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SubClass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BaseClass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&gt; { </a:t>
            </a:r>
          </a:p>
          <a:p>
            <a:pPr>
              <a:buFontTx/>
              <a:buNone/>
            </a:pP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	public override 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SomeMethod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() {...} }</a:t>
            </a:r>
            <a:r>
              <a:rPr lang="en-IN" sz="2400" dirty="0" smtClean="0"/>
              <a:t> </a:t>
            </a:r>
          </a:p>
          <a:p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public class 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SubClass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IN" sz="2400" b="1" dirty="0" smtClean="0">
                <a:solidFill>
                  <a:srgbClr val="A42700"/>
                </a:solidFill>
                <a:latin typeface="Courier New" pitchFamily="49" charset="0"/>
              </a:rPr>
              <a:t>T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&gt;: 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BaseClass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IN" sz="2400" b="1" dirty="0" smtClean="0">
                <a:solidFill>
                  <a:srgbClr val="A42700"/>
                </a:solidFill>
                <a:latin typeface="Courier New" pitchFamily="49" charset="0"/>
              </a:rPr>
              <a:t>T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&gt; { </a:t>
            </a:r>
          </a:p>
          <a:p>
            <a:pPr>
              <a:buFontTx/>
              <a:buNone/>
            </a:pP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	public override </a:t>
            </a:r>
            <a:r>
              <a:rPr lang="en-IN" sz="2400" b="1" dirty="0" smtClean="0">
                <a:solidFill>
                  <a:srgbClr val="A42700"/>
                </a:solidFill>
                <a:latin typeface="Courier New" pitchFamily="49" charset="0"/>
              </a:rPr>
              <a:t>T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400" b="1" dirty="0" err="1" smtClean="0">
                <a:solidFill>
                  <a:srgbClr val="000000"/>
                </a:solidFill>
                <a:latin typeface="Courier New" pitchFamily="49" charset="0"/>
              </a:rPr>
              <a:t>SomeMethod</a:t>
            </a:r>
            <a:r>
              <a:rPr lang="en-IN" sz="2400" b="1" dirty="0" smtClean="0">
                <a:solidFill>
                  <a:srgbClr val="000000"/>
                </a:solidFill>
                <a:latin typeface="Courier New" pitchFamily="49" charset="0"/>
              </a:rPr>
              <a:t>() {...} }</a:t>
            </a:r>
            <a:r>
              <a:rPr lang="en-IN" sz="2400" dirty="0" smtClean="0"/>
              <a:t> </a:t>
            </a:r>
          </a:p>
          <a:p>
            <a:endParaRPr lang="en-IN" sz="2400" dirty="0" smtClean="0"/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Declare Generic functions with one Generic type.</a:t>
            </a:r>
          </a:p>
          <a:p>
            <a:pPr lvl="1"/>
            <a:r>
              <a:rPr lang="en-US" dirty="0" smtClean="0"/>
              <a:t>public void show&lt;T&gt;(Ta,Tb,----)</a:t>
            </a:r>
          </a:p>
          <a:p>
            <a:pPr>
              <a:buNone/>
            </a:pPr>
            <a:r>
              <a:rPr lang="en-US" dirty="0" smtClean="0"/>
              <a:t>			{</a:t>
            </a:r>
          </a:p>
          <a:p>
            <a:pPr>
              <a:buNone/>
            </a:pPr>
            <a:r>
              <a:rPr lang="en-US" dirty="0" smtClean="0"/>
              <a:t>			}</a:t>
            </a:r>
          </a:p>
          <a:p>
            <a:pPr>
              <a:buNone/>
            </a:pPr>
            <a:r>
              <a:rPr lang="en-US" dirty="0" smtClean="0"/>
              <a:t>		Calling:  obj.show&lt;</a:t>
            </a:r>
            <a:r>
              <a:rPr lang="en-US" dirty="0" err="1" smtClean="0"/>
              <a:t>int</a:t>
            </a:r>
            <a:r>
              <a:rPr lang="en-US" dirty="0" smtClean="0"/>
              <a:t>&gt;(10,20);</a:t>
            </a:r>
          </a:p>
          <a:p>
            <a:r>
              <a:rPr lang="en-US" dirty="0" smtClean="0"/>
              <a:t>Declare a function with 2 Generics</a:t>
            </a:r>
          </a:p>
          <a:p>
            <a:pPr lvl="1"/>
            <a:r>
              <a:rPr lang="en-US" dirty="0" smtClean="0"/>
              <a:t>public void show&lt;T1,T2&gt;(T1 a,T2 b)</a:t>
            </a:r>
          </a:p>
          <a:p>
            <a:pPr>
              <a:buNone/>
            </a:pPr>
            <a:r>
              <a:rPr lang="en-US" dirty="0" smtClean="0"/>
              <a:t>		{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	obj.show&lt;</a:t>
            </a:r>
            <a:r>
              <a:rPr lang="en-US" dirty="0" err="1" smtClean="0"/>
              <a:t>int,string</a:t>
            </a:r>
            <a:r>
              <a:rPr lang="en-US" dirty="0" smtClean="0"/>
              <a:t>&gt;(10,"abc")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marL="342900" lvl="0" indent="-342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class Display{</a:t>
            </a:r>
          </a:p>
          <a:p>
            <a:pPr marL="342900" lvl="0" indent="-342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IN" sz="2800" b="1" kern="0" dirty="0" smtClean="0">
                <a:solidFill>
                  <a:srgbClr val="A42700"/>
                </a:solidFill>
                <a:latin typeface="Courier New" pitchFamily="49" charset="0"/>
              </a:rPr>
              <a:t>public static void display&lt;T&gt;(T[] t){</a:t>
            </a:r>
          </a:p>
          <a:p>
            <a:pPr marL="342900" lvl="0" indent="-342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	for(</a:t>
            </a:r>
            <a:r>
              <a:rPr lang="en-IN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=0;i&lt;</a:t>
            </a:r>
            <a:r>
              <a:rPr lang="en-IN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t.Length;i</a:t>
            </a: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++)</a:t>
            </a:r>
          </a:p>
          <a:p>
            <a:pPr marL="342900" lvl="0" indent="-342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IN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(t[</a:t>
            </a:r>
            <a:r>
              <a:rPr lang="en-IN" sz="28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]);</a:t>
            </a:r>
          </a:p>
          <a:p>
            <a:pPr marL="342900" lvl="0" indent="-342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marL="342900" lvl="0" indent="-342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 marL="342900" lvl="0" indent="-342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string [] s= {"April", "May", "June", "July"};</a:t>
            </a:r>
          </a:p>
          <a:p>
            <a:pPr marL="342900" lvl="0" indent="-342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IN" sz="2800" b="1" kern="0" dirty="0" err="1" smtClean="0">
                <a:solidFill>
                  <a:srgbClr val="A42700"/>
                </a:solidFill>
                <a:latin typeface="Courier New" pitchFamily="49" charset="0"/>
              </a:rPr>
              <a:t>Display.display</a:t>
            </a:r>
            <a:r>
              <a:rPr lang="en-IN" sz="2800" b="1" kern="0" dirty="0" smtClean="0">
                <a:solidFill>
                  <a:srgbClr val="A42700"/>
                </a:solidFill>
                <a:latin typeface="Courier New" pitchFamily="49" charset="0"/>
              </a:rPr>
              <a:t>&lt;string&gt;(s);</a:t>
            </a:r>
          </a:p>
          <a:p>
            <a:pPr marL="342900" lvl="0" indent="-342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IN" sz="2800" b="1" kern="0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Sealed Class: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class which </a:t>
            </a:r>
            <a:r>
              <a:rPr lang="en-US" dirty="0" smtClean="0"/>
              <a:t>can not be inherited is a </a:t>
            </a:r>
            <a:r>
              <a:rPr lang="en-US" dirty="0" smtClean="0"/>
              <a:t> </a:t>
            </a:r>
            <a:r>
              <a:rPr lang="en-US" dirty="0" smtClean="0"/>
              <a:t>sealed class</a:t>
            </a:r>
          </a:p>
          <a:p>
            <a:pPr lvl="1"/>
            <a:r>
              <a:rPr lang="en-US" dirty="0" smtClean="0"/>
              <a:t>Sealed class declared with a sealed keyword</a:t>
            </a:r>
          </a:p>
          <a:p>
            <a:pPr lvl="1"/>
            <a:r>
              <a:rPr lang="en-US" dirty="0" smtClean="0"/>
              <a:t>It supports Instance object creation</a:t>
            </a:r>
          </a:p>
          <a:p>
            <a:pPr lvl="1"/>
            <a:r>
              <a:rPr lang="en-US" dirty="0" smtClean="0"/>
              <a:t>When a  class is derived from a sealed class, compiler throws an error.</a:t>
            </a:r>
          </a:p>
          <a:p>
            <a:pPr lvl="1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sealed class class_name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			{</a:t>
            </a: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			}</a:t>
            </a:r>
          </a:p>
          <a:p>
            <a:pPr lvl="1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2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Sealed Member: </a:t>
            </a:r>
            <a:r>
              <a:rPr lang="en-US" dirty="0" smtClean="0"/>
              <a:t>A Member which doesn't support </a:t>
            </a:r>
            <a:r>
              <a:rPr lang="en-US" dirty="0" smtClean="0"/>
              <a:t>overriding, hiding</a:t>
            </a:r>
            <a:endParaRPr lang="en-US" dirty="0" smtClean="0"/>
          </a:p>
          <a:p>
            <a:pPr lvl="1"/>
            <a:r>
              <a:rPr lang="en-US" dirty="0" smtClean="0"/>
              <a:t>A Member may be Method,Property,Indexer etc.</a:t>
            </a:r>
          </a:p>
          <a:p>
            <a:pPr lvl="1"/>
            <a:r>
              <a:rPr lang="en-US" dirty="0" smtClean="0"/>
              <a:t>Sealed Member should be overridden from some base class.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Public sealed override method_name()</a:t>
            </a:r>
          </a:p>
          <a:p>
            <a:pPr lvl="3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</a:p>
          <a:p>
            <a:pPr lvl="3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</a:p>
          <a:p>
            <a:pPr lvl="3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3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Note: When</a:t>
            </a:r>
            <a:r>
              <a:rPr lang="en-US" dirty="0" smtClean="0"/>
              <a:t> a class is having sealed method it will not become sealed class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Sealed Classes? </a:t>
            </a:r>
          </a:p>
          <a:p>
            <a:r>
              <a:rPr lang="en-US" dirty="0" smtClean="0"/>
              <a:t>The main purpose of a sealed class to take away the inheritance feature from the user so they cannot derive a class from a sealed class. 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dirty="0" smtClean="0">
                <a:solidFill>
                  <a:srgbClr val="C00000"/>
                </a:solidFill>
              </a:rPr>
              <a:t>Note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dirty="0" smtClean="0"/>
              <a:t>structs,thread classes  are sealed we can not inherit from a class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Static Class:</a:t>
            </a:r>
          </a:p>
          <a:p>
            <a:pPr lvl="1"/>
            <a:r>
              <a:rPr lang="en-US" dirty="0" smtClean="0"/>
              <a:t>It cannot be instantiated </a:t>
            </a:r>
          </a:p>
          <a:p>
            <a:pPr lvl="1"/>
            <a:r>
              <a:rPr lang="en-US" smtClean="0"/>
              <a:t>Static class does not support inheritance</a:t>
            </a:r>
            <a:endParaRPr lang="en-US" dirty="0" smtClean="0"/>
          </a:p>
          <a:p>
            <a:pPr lvl="1"/>
            <a:r>
              <a:rPr lang="en-US" dirty="0" smtClean="0"/>
              <a:t>Declare with static keyword</a:t>
            </a:r>
          </a:p>
          <a:p>
            <a:pPr lvl="1"/>
            <a:r>
              <a:rPr lang="en-US" dirty="0" smtClean="0"/>
              <a:t>Define only static members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Static class class_name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	{</a:t>
            </a:r>
          </a:p>
          <a:p>
            <a:pPr lvl="2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	}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System. Math is a static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Abstract Class:</a:t>
            </a:r>
          </a:p>
          <a:p>
            <a:pPr lvl="1"/>
            <a:r>
              <a:rPr lang="en-US" dirty="0" smtClean="0"/>
              <a:t>Abstract class Declared with a Abstract keyword</a:t>
            </a:r>
          </a:p>
          <a:p>
            <a:pPr lvl="1"/>
            <a:r>
              <a:rPr lang="en-US" dirty="0" smtClean="0"/>
              <a:t>it is a incomplete class it can not be instantiated  but supports inheritance.</a:t>
            </a:r>
          </a:p>
          <a:p>
            <a:pPr lvl="1"/>
            <a:r>
              <a:rPr lang="en-US" dirty="0" smtClean="0"/>
              <a:t>Abstract class is the combination of abstract members and non abstract members.</a:t>
            </a:r>
          </a:p>
          <a:p>
            <a:pPr lvl="1"/>
            <a:r>
              <a:rPr lang="en-US" dirty="0" smtClean="0"/>
              <a:t>Abstract members have only declaration not definition.</a:t>
            </a:r>
          </a:p>
          <a:p>
            <a:pPr lvl="1"/>
            <a:r>
              <a:rPr lang="en-US" dirty="0" smtClean="0"/>
              <a:t>non abstract members have definition and declaration.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 abstract class class_name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{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Abstract Method:</a:t>
            </a:r>
          </a:p>
          <a:p>
            <a:pPr lvl="1"/>
            <a:r>
              <a:rPr lang="en-US" dirty="0" smtClean="0"/>
              <a:t>Abstract method declared with abstract keyword.</a:t>
            </a:r>
          </a:p>
          <a:p>
            <a:pPr lvl="1"/>
            <a:r>
              <a:rPr lang="en-US" dirty="0" smtClean="0"/>
              <a:t>Abstract method is having only declaration not definition.</a:t>
            </a:r>
          </a:p>
          <a:p>
            <a:pPr lvl="1"/>
            <a:r>
              <a:rPr lang="en-US" dirty="0" smtClean="0"/>
              <a:t>Abstract method declaration is not having any keywords like virtual,override,static keywords.</a:t>
            </a:r>
          </a:p>
          <a:p>
            <a:pPr lvl="1"/>
            <a:r>
              <a:rPr lang="en-US" dirty="0" smtClean="0"/>
              <a:t>Abstract method should be public</a:t>
            </a:r>
          </a:p>
          <a:p>
            <a:pPr lvl="1"/>
            <a:r>
              <a:rPr lang="en-US" dirty="0" smtClean="0"/>
              <a:t>When we implement abstract methods in derived class it should declared with override keyword</a:t>
            </a:r>
          </a:p>
          <a:p>
            <a:pPr lvl="1"/>
            <a:r>
              <a:rPr lang="en-US" dirty="0" smtClean="0"/>
              <a:t>Derived class should implement all the abstract members in abstract class other wise derived class will become abstract class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public abstract returntype </a:t>
            </a:r>
            <a:r>
              <a:rPr lang="en-US" dirty="0" err="1" smtClean="0">
                <a:solidFill>
                  <a:srgbClr val="C00000"/>
                </a:solidFill>
              </a:rPr>
              <a:t>methodname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args</a:t>
            </a:r>
            <a:r>
              <a:rPr lang="en-US" dirty="0" smtClean="0">
                <a:solidFill>
                  <a:srgbClr val="C00000"/>
                </a:solidFill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Public abstract rutruntype property_name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get;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	set;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Partial Class: </a:t>
            </a:r>
            <a:r>
              <a:rPr lang="en-US" dirty="0" smtClean="0"/>
              <a:t>partial class is a concept of defining multiple classes with same name in a same namespace.</a:t>
            </a:r>
          </a:p>
          <a:p>
            <a:r>
              <a:rPr lang="en-US" dirty="0" smtClean="0"/>
              <a:t>When we define multiple classes with same name we should define a class with partial keyword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Partial class class_name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{</a:t>
            </a:r>
          </a:p>
          <a:p>
            <a:pPr lvl="2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 lvl="2">
              <a:buNone/>
            </a:pPr>
            <a:r>
              <a:rPr lang="en-US" dirty="0" smtClean="0">
                <a:solidFill>
                  <a:srgbClr val="C00000"/>
                </a:solidFill>
              </a:rPr>
              <a:t>Use: </a:t>
            </a:r>
            <a:r>
              <a:rPr lang="en-US" dirty="0" smtClean="0"/>
              <a:t>single class object can access members of all </a:t>
            </a:r>
            <a:r>
              <a:rPr lang="en-US" smtClean="0"/>
              <a:t>the partial classes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Generic: </a:t>
            </a:r>
          </a:p>
          <a:p>
            <a:pPr lvl="1"/>
            <a:r>
              <a:rPr lang="en-US" dirty="0" smtClean="0"/>
              <a:t>it is a concept of defining functionality with out type.</a:t>
            </a:r>
          </a:p>
          <a:p>
            <a:pPr lvl="1"/>
            <a:r>
              <a:rPr lang="en-US" dirty="0" smtClean="0"/>
              <a:t>Generic can be defined with class or struct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Generic Class: </a:t>
            </a:r>
          </a:p>
          <a:p>
            <a:pPr lvl="1"/>
            <a:r>
              <a:rPr lang="en-US" dirty="0" smtClean="0"/>
              <a:t>A class or its members declared without specific type is called Generic classes.</a:t>
            </a:r>
          </a:p>
          <a:p>
            <a:pPr lvl="1"/>
            <a:r>
              <a:rPr lang="en-US" dirty="0" smtClean="0"/>
              <a:t>Generic classes are similar to c++ templates.</a:t>
            </a:r>
          </a:p>
          <a:p>
            <a:pPr lvl="1"/>
            <a:r>
              <a:rPr lang="en-US" dirty="0" smtClean="0"/>
              <a:t>Type is declared at the time of object creation</a:t>
            </a:r>
          </a:p>
          <a:p>
            <a:pPr lvl="1"/>
            <a:r>
              <a:rPr lang="en-US" dirty="0" smtClean="0"/>
              <a:t>Generic class contain  generic members and non generic members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dirty="0" smtClean="0"/>
              <a:t>Generic Members are defined without specific type</a:t>
            </a:r>
          </a:p>
          <a:p>
            <a:pPr lvl="1"/>
            <a:r>
              <a:rPr lang="en-US" dirty="0" smtClean="0"/>
              <a:t>Non Generic Members are defined with specific type</a:t>
            </a:r>
          </a:p>
          <a:p>
            <a:pPr lvl="1"/>
            <a:r>
              <a:rPr lang="en-US" dirty="0" smtClean="0"/>
              <a:t>Generic Classes are provide better type safety and improved performance.</a:t>
            </a:r>
          </a:p>
          <a:p>
            <a:pPr lvl="1"/>
            <a:r>
              <a:rPr lang="en-US" dirty="0" smtClean="0"/>
              <a:t>Generic types can be defined in one language and can be used from any other .NET language.</a:t>
            </a:r>
          </a:p>
          <a:p>
            <a:pPr lvl="1"/>
            <a:r>
              <a:rPr lang="en-US" dirty="0" smtClean="0"/>
              <a:t>When generic classes are compiled by the JIT to native code, an new class for every specific value type is created. [disadvantage]</a:t>
            </a:r>
            <a:endParaRPr lang="en-IN" dirty="0" smtClean="0"/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1212</TotalTime>
  <Words>668</Words>
  <Application>Microsoft Office PowerPoint</Application>
  <PresentationFormat>On-screen Show (4:3)</PresentationFormat>
  <Paragraphs>148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Classes</vt:lpstr>
      <vt:lpstr>Classes</vt:lpstr>
      <vt:lpstr>Classes</vt:lpstr>
      <vt:lpstr>Sealed 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Generic type aliasing </vt:lpstr>
      <vt:lpstr>Generic Inheritance</vt:lpstr>
      <vt:lpstr>Generic functions</vt:lpstr>
      <vt:lpstr>Generic functions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/>
  <cp:lastModifiedBy>santuparsi</cp:lastModifiedBy>
  <cp:revision>97</cp:revision>
  <dcterms:created xsi:type="dcterms:W3CDTF">2006-08-16T00:00:00Z</dcterms:created>
  <dcterms:modified xsi:type="dcterms:W3CDTF">2012-09-17T09:04:16Z</dcterms:modified>
</cp:coreProperties>
</file>