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>
        <p:scale>
          <a:sx n="60" d="100"/>
          <a:sy n="60" d="100"/>
        </p:scale>
        <p:origin x="138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B558A-C5F4-42C6-FDCC-1E5DF4F3D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0D604-E664-B640-3952-C3A121205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BCFC0-4F52-DFDF-53BD-AD1711037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98443-AC6C-FA77-CDB9-79F15AE9E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1806-6860-2136-2E0E-840E4285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4398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F1ADB-8961-561D-8443-CB547875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9DA56F-D87D-4E87-FA33-65687C9EC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70C2F-5BAF-95F3-9587-D88E5648F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AECD-CF14-3B63-0FC3-AC03542FD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A8C0-4E8A-70EB-710C-1018AF87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1105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BFB0-58A8-24FB-C1D4-A797F69B5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6E95B-E72C-84BE-3353-9EF1831C3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0ED237-BA02-A282-F7B6-483FD1556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179A5-C18F-4DF5-C031-03DB790CD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6837-EB5C-AD89-E16B-2E2F1B20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762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C65FD-1E77-2F7A-9540-1D333B78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3752CB-BA34-2040-B7ED-1A5A2E740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8AD4D-1CDB-CA01-1020-F2911FCA3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0BB6-155A-E90B-E485-2EB32AAA2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B5AF-B869-FB3A-9951-18D68C8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0440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42E1D-DF91-A4C2-1AB8-4D846076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332E3-AFC5-D4DD-1EB3-9B8964373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48591-6D8E-A12A-C701-F77498E52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7FC4-AEED-36B3-FE29-722AFB70A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86C2-9EED-440E-A450-F03B054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8191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5A2C4-DBFE-C219-8B9D-1EBBFB31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61435-1BB7-9A89-DF07-D6C1625FE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EF7C7-118F-2B1F-64C1-3E06BE481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B80-2909-45BC-9618-B37909C2C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E87A-979A-5FEA-5C59-882E9754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6308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97A80-A8F0-6A2D-D2BD-1A987639B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DD7AE-66DA-B3C6-ADB2-8CC026A79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CE996-1D96-21EF-191B-A0620534D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4CA9F-E241-C32D-8FE5-433431DBE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86BB-237A-D756-CF81-78D08FDB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5546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2C6CA-5105-615C-F2ED-08221EEFE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5D6F0-3089-F1B8-C041-CA228C438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C80A8-8593-C651-EEF3-806B49EE1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34951-AA75-555F-49B6-A7A531F54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A00A-24EE-41DF-D27E-4DF4ACEF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7011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12.0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/>
              <a:t>Records:</a:t>
            </a:r>
          </a:p>
          <a:p>
            <a:r>
              <a:rPr lang="en-US" sz="2000" dirty="0"/>
              <a:t>In C#, </a:t>
            </a:r>
            <a:r>
              <a:rPr lang="en-US" sz="2000" b="1" dirty="0"/>
              <a:t>records</a:t>
            </a:r>
            <a:r>
              <a:rPr lang="en-US" sz="2000" dirty="0"/>
              <a:t> are a special reference type introduced in </a:t>
            </a:r>
            <a:r>
              <a:rPr lang="en-US" sz="2000" b="1" dirty="0"/>
              <a:t>C# 9.0</a:t>
            </a:r>
            <a:r>
              <a:rPr lang="en-US" sz="2000" dirty="0"/>
              <a:t> that are designed to make </a:t>
            </a:r>
            <a:r>
              <a:rPr lang="en-US" sz="2000" b="1" dirty="0"/>
              <a:t>immutable data models</a:t>
            </a:r>
            <a:r>
              <a:rPr lang="en-US" sz="2000" dirty="0"/>
              <a:t> easier and more concise to work with. </a:t>
            </a:r>
          </a:p>
          <a:p>
            <a:r>
              <a:rPr lang="en-US" sz="2000" dirty="0"/>
              <a:t>They are often used for </a:t>
            </a:r>
            <a:r>
              <a:rPr lang="en-US" sz="2000" b="1" dirty="0"/>
              <a:t>data transfer objects (DTOs)</a:t>
            </a:r>
            <a:r>
              <a:rPr lang="en-US" sz="2000" dirty="0"/>
              <a:t>, </a:t>
            </a:r>
            <a:r>
              <a:rPr lang="en-US" sz="2000" b="1" dirty="0"/>
              <a:t>modeling</a:t>
            </a:r>
            <a:r>
              <a:rPr lang="en-US" sz="2000" dirty="0"/>
              <a:t>, or any scenario where the primary purpose is to hold data.</a:t>
            </a:r>
          </a:p>
          <a:p>
            <a:r>
              <a:rPr lang="en-US" sz="2000" b="1" dirty="0"/>
              <a:t>positional record</a:t>
            </a:r>
            <a:r>
              <a:rPr lang="en-US" sz="2000" dirty="0"/>
              <a:t> with two properties</a:t>
            </a:r>
          </a:p>
          <a:p>
            <a:r>
              <a:rPr lang="en-US" sz="2000" b="1" dirty="0"/>
              <a:t>public record Person(string FirstName, string LastName);</a:t>
            </a:r>
          </a:p>
          <a:p>
            <a:r>
              <a:rPr lang="en-US" sz="2000" b="1" dirty="0"/>
              <a:t>Non-Positional Records (C# 9+)</a:t>
            </a:r>
          </a:p>
          <a:p>
            <a:r>
              <a:rPr lang="en-US" sz="2000" b="1" dirty="0"/>
              <a:t>public record Employee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public string Name { get; </a:t>
            </a:r>
            <a:r>
              <a:rPr lang="en-US" sz="2000" b="1" dirty="0" err="1"/>
              <a:t>init</a:t>
            </a:r>
            <a:r>
              <a:rPr lang="en-US" sz="2000" b="1" dirty="0"/>
              <a:t>; }</a:t>
            </a:r>
          </a:p>
          <a:p>
            <a:r>
              <a:rPr lang="en-US" sz="2000" b="1" dirty="0"/>
              <a:t>    public string Department { get; </a:t>
            </a:r>
            <a:r>
              <a:rPr lang="en-US" sz="2000" b="1" dirty="0" err="1"/>
              <a:t>init</a:t>
            </a:r>
            <a:r>
              <a:rPr lang="en-US" sz="2000" b="1" dirty="0"/>
              <a:t>; }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C# 10: You can declare record struct for value-type records.</a:t>
            </a:r>
          </a:p>
          <a:p>
            <a:r>
              <a:rPr lang="en-US" sz="2000" b="1" dirty="0"/>
              <a:t>public </a:t>
            </a:r>
            <a:r>
              <a:rPr lang="en-US" sz="2000" b="1" dirty="0" err="1"/>
              <a:t>readonly</a:t>
            </a:r>
            <a:r>
              <a:rPr lang="en-US" sz="2000" b="1" dirty="0"/>
              <a:t> record struct Point(int X, int Y);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72F78-DE61-24A9-2D9B-A560679B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B04AF-8AA4-B81F-7EF5-A969C3CA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12.0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1A11B-990C-3274-A3C8-F1715E0646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to Use Records</a:t>
            </a:r>
          </a:p>
          <a:p>
            <a:r>
              <a:rPr lang="en-US" sz="2000" dirty="0"/>
              <a:t>You want immutable data containers.</a:t>
            </a:r>
          </a:p>
          <a:p>
            <a:r>
              <a:rPr lang="en-US" sz="2000" dirty="0"/>
              <a:t>You need to quickly model data for APIs or services.</a:t>
            </a:r>
          </a:p>
          <a:p>
            <a:r>
              <a:rPr lang="en-US" sz="2000" dirty="0"/>
              <a:t>Kye difference between class and record</a:t>
            </a:r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E039C6-D993-6EDA-3202-B47F24655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99230"/>
              </p:ext>
            </p:extLst>
          </p:nvPr>
        </p:nvGraphicFramePr>
        <p:xfrm>
          <a:off x="1066800" y="3368149"/>
          <a:ext cx="6858000" cy="292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8585652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360326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74587938"/>
                    </a:ext>
                  </a:extLst>
                </a:gridCol>
              </a:tblGrid>
              <a:tr h="31117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76451"/>
                  </a:ext>
                </a:extLst>
              </a:tr>
              <a:tr h="319720">
                <a:tc>
                  <a:txBody>
                    <a:bodyPr/>
                    <a:lstStyle/>
                    <a:p>
                      <a:r>
                        <a:rPr lang="en-US"/>
                        <a:t>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Reference-based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24315"/>
                  </a:ext>
                </a:extLst>
              </a:tr>
              <a:tr h="551846">
                <a:tc>
                  <a:txBody>
                    <a:bodyPr/>
                    <a:lstStyle/>
                    <a:p>
                      <a:r>
                        <a:rPr lang="en-US"/>
                        <a:t>Immutability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Mutable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Immutable by 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81572"/>
                  </a:ext>
                </a:extLst>
              </a:tr>
              <a:tr h="551846">
                <a:tc>
                  <a:txBody>
                    <a:bodyPr/>
                    <a:lstStyle/>
                    <a:p>
                      <a:r>
                        <a:rPr lang="en-US"/>
                        <a:t>Concise 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Verbose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Concise (positional syntax)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495976"/>
                  </a:ext>
                </a:extLst>
              </a:tr>
              <a:tr h="319720">
                <a:tc>
                  <a:txBody>
                    <a:bodyPr/>
                    <a:lstStyle/>
                    <a:p>
                      <a:r>
                        <a:rPr lang="en-US"/>
                        <a:t>with 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❌ Not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✅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226149"/>
                  </a:ext>
                </a:extLst>
              </a:tr>
              <a:tr h="551846"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Behavior-oriented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Data-oriented (DTO, models)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24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6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A7D29-8EFB-FED2-1F70-0ED56DDF8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CE5AB-4A0B-2683-8E42-90C903E2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12.0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1BF3C-0807-8504-95FD-7407DD1F8C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Primary constructors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C# 12</a:t>
            </a:r>
            <a:r>
              <a:rPr lang="en-US" sz="2000" dirty="0"/>
              <a:t>, Microsoft introduced </a:t>
            </a:r>
            <a:r>
              <a:rPr lang="en-US" sz="2000" b="1" dirty="0"/>
              <a:t>primary constructors</a:t>
            </a:r>
            <a:r>
              <a:rPr lang="en-US" sz="2000" dirty="0"/>
              <a:t> for </a:t>
            </a:r>
            <a:r>
              <a:rPr lang="en-US" sz="2000" b="1" dirty="0"/>
              <a:t>non-record classes and structs</a:t>
            </a:r>
            <a:r>
              <a:rPr lang="en-US" sz="2000" dirty="0"/>
              <a:t>, which was previously available only for records.</a:t>
            </a:r>
          </a:p>
          <a:p>
            <a:r>
              <a:rPr lang="en-US" sz="2000" dirty="0"/>
              <a:t>This feature simplifies the declaration and initialization of properties by allowing constructor parameters to be declared directly in the class or struct definition.</a:t>
            </a:r>
          </a:p>
          <a:p>
            <a:r>
              <a:rPr lang="en-US" sz="2000" dirty="0"/>
              <a:t>class Person(string name, int age)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void </a:t>
            </a:r>
            <a:r>
              <a:rPr lang="en-US" sz="2000" dirty="0" err="1"/>
              <a:t>PrintInfo</a:t>
            </a:r>
            <a:r>
              <a:rPr lang="en-US" sz="2000" dirty="0"/>
              <a:t>() =&gt; </a:t>
            </a:r>
            <a:r>
              <a:rPr lang="en-US" sz="2000" dirty="0" err="1"/>
              <a:t>Console.WriteLine</a:t>
            </a:r>
            <a:r>
              <a:rPr lang="en-US" sz="2000" dirty="0"/>
              <a:t>($"Name: {name}, Age: {age}");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3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80C16-1876-5BF7-1FAA-1CAF9C72B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4812A-CC17-E9CB-BAD3-22FBD970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12.0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D00E9-E37A-6BD5-D5B8-301DF15978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Key Features</a:t>
            </a:r>
          </a:p>
          <a:p>
            <a:r>
              <a:rPr lang="en-US" sz="2000" dirty="0"/>
              <a:t>Parameters declared in the header can be </a:t>
            </a:r>
            <a:r>
              <a:rPr lang="en-US" sz="2000" b="1" dirty="0"/>
              <a:t>used directly</a:t>
            </a:r>
            <a:r>
              <a:rPr lang="en-US" sz="2000" dirty="0"/>
              <a:t> within the class body.</a:t>
            </a:r>
          </a:p>
          <a:p>
            <a:r>
              <a:rPr lang="en-US" sz="2000" dirty="0"/>
              <a:t>These parameters behave like </a:t>
            </a:r>
            <a:r>
              <a:rPr lang="en-US" sz="2000" b="1" dirty="0"/>
              <a:t>read-only fields</a:t>
            </a:r>
            <a:r>
              <a:rPr lang="en-US" sz="2000" dirty="0"/>
              <a:t>, though you can still manually assign them to properties if needed.</a:t>
            </a:r>
          </a:p>
          <a:p>
            <a:r>
              <a:rPr lang="en-US" sz="2000" dirty="0"/>
              <a:t>You can access these parameters from:</a:t>
            </a:r>
          </a:p>
          <a:p>
            <a:pPr lvl="1"/>
            <a:r>
              <a:rPr lang="en-US" sz="2000" dirty="0"/>
              <a:t>Methods</a:t>
            </a:r>
          </a:p>
          <a:p>
            <a:pPr lvl="1"/>
            <a:r>
              <a:rPr lang="en-US" sz="2000" dirty="0"/>
              <a:t>Properties</a:t>
            </a:r>
          </a:p>
          <a:p>
            <a:pPr lvl="1"/>
            <a:r>
              <a:rPr lang="en-US" sz="2000" dirty="0"/>
              <a:t>Other members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65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D02D5-CBD2-7BEC-ED23-7593C475A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39F03-B573-FE01-AD0B-C30A6A23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12.0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90499-CA9D-C78D-2E83-EA7FECCC4C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Primary constructors(Contd..)</a:t>
            </a:r>
            <a:endParaRPr lang="en-US" sz="2000" dirty="0"/>
          </a:p>
          <a:p>
            <a:r>
              <a:rPr lang="en-US" sz="2000" dirty="0"/>
              <a:t>class Employee(string name, int id)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public string Name =&gt; name;</a:t>
            </a:r>
          </a:p>
          <a:p>
            <a:r>
              <a:rPr lang="en-US" sz="2000" dirty="0"/>
              <a:t>    public int Id =&gt; id;</a:t>
            </a:r>
          </a:p>
          <a:p>
            <a:endParaRPr lang="en-US" sz="2000" dirty="0"/>
          </a:p>
          <a:p>
            <a:r>
              <a:rPr lang="en-US" sz="2000" dirty="0"/>
              <a:t>    public void Display() =&gt; </a:t>
            </a:r>
            <a:r>
              <a:rPr lang="en-US" sz="2000" dirty="0" err="1"/>
              <a:t>Console.WriteLine</a:t>
            </a:r>
            <a:r>
              <a:rPr lang="en-US" sz="2000" dirty="0"/>
              <a:t>($"Employee: {Name}, ID: {Id}");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286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89CA0-883F-8BD1-05CB-D0D6D101A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4B127-04E8-92A8-C00D-F52089C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12.0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6D924-4B3C-E121-6638-5235EC0BFF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tuples in </a:t>
            </a:r>
            <a:r>
              <a:rPr lang="en-US" sz="2000" b="1" dirty="0" err="1"/>
              <a:t>c#</a:t>
            </a:r>
            <a:endParaRPr lang="en-US" sz="2000" b="1" dirty="0"/>
          </a:p>
          <a:p>
            <a:r>
              <a:rPr lang="en-US" sz="2000" dirty="0"/>
              <a:t>In C#, </a:t>
            </a:r>
            <a:r>
              <a:rPr lang="en-US" sz="2000" b="1" dirty="0"/>
              <a:t>tuples</a:t>
            </a:r>
            <a:r>
              <a:rPr lang="en-US" sz="2000" dirty="0"/>
              <a:t> are a way to group multiple values into a single object without creating a custom class or struct. </a:t>
            </a:r>
          </a:p>
          <a:p>
            <a:r>
              <a:rPr lang="en-US" sz="2000" dirty="0"/>
              <a:t>They are useful for returning multiple values from a method or working with temporary groupings of data.</a:t>
            </a:r>
            <a:endParaRPr lang="en-US" sz="2000" b="1" dirty="0"/>
          </a:p>
          <a:p>
            <a:r>
              <a:rPr lang="en-US" sz="2000" dirty="0"/>
              <a:t>Syntax:</a:t>
            </a:r>
          </a:p>
          <a:p>
            <a:r>
              <a:rPr lang="en-US" sz="2000" dirty="0"/>
              <a:t>var person = ("John", 25);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38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C5D4D-7530-11D8-2678-4056035F4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51691-D915-DFF0-7481-1594207A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Enhancements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5335AE-F4EA-7255-7B19-AAD7C6ED6E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Pattern matching in C# has become increasingly powerful starting with </a:t>
            </a:r>
            <a:r>
              <a:rPr lang="en-US" sz="2000" b="1" dirty="0"/>
              <a:t>C# 7.0</a:t>
            </a:r>
            <a:r>
              <a:rPr lang="en-US" sz="2000" dirty="0"/>
              <a:t>, and it continues to evolve in newer versions like </a:t>
            </a:r>
            <a:r>
              <a:rPr lang="en-US" sz="2000" b="1" dirty="0"/>
              <a:t>C# 8, 9, 10, and 11/12</a:t>
            </a:r>
            <a:r>
              <a:rPr lang="en-US" sz="2000" dirty="0"/>
              <a:t>.</a:t>
            </a:r>
          </a:p>
          <a:p>
            <a:r>
              <a:rPr lang="en-US" sz="2000" dirty="0"/>
              <a:t>These enhancements allow for </a:t>
            </a:r>
            <a:r>
              <a:rPr lang="en-US" sz="2000" b="1" dirty="0"/>
              <a:t>more expressive, readable, and type-safe code</a:t>
            </a:r>
          </a:p>
          <a:p>
            <a:r>
              <a:rPr lang="en-US" sz="2000" dirty="0"/>
              <a:t>1. is </a:t>
            </a:r>
            <a:r>
              <a:rPr lang="en-US" sz="2000" b="1" dirty="0"/>
              <a:t>Pattern Matching</a:t>
            </a:r>
          </a:p>
          <a:p>
            <a:r>
              <a:rPr lang="en-US" sz="2000" dirty="0"/>
              <a:t>The </a:t>
            </a:r>
            <a:r>
              <a:rPr lang="en-US" sz="2000" b="1" i="1" dirty="0"/>
              <a:t>is</a:t>
            </a:r>
            <a:r>
              <a:rPr lang="en-US" sz="2000" dirty="0"/>
              <a:t> keyword can now do </a:t>
            </a:r>
            <a:r>
              <a:rPr lang="en-US" sz="2000" b="1" dirty="0"/>
              <a:t>type checks</a:t>
            </a:r>
            <a:r>
              <a:rPr lang="en-US" sz="2000" dirty="0"/>
              <a:t>, </a:t>
            </a:r>
            <a:r>
              <a:rPr lang="en-US" sz="2000" b="1" dirty="0"/>
              <a:t>variable assignment</a:t>
            </a:r>
            <a:r>
              <a:rPr lang="en-US" sz="2000" dirty="0"/>
              <a:t>, and </a:t>
            </a:r>
            <a:r>
              <a:rPr lang="en-US" sz="2000" b="1" dirty="0"/>
              <a:t>conditionals</a:t>
            </a:r>
            <a:r>
              <a:rPr lang="en-US" sz="2000" dirty="0"/>
              <a:t> all in one.</a:t>
            </a:r>
          </a:p>
          <a:p>
            <a:r>
              <a:rPr lang="en-US" sz="2000" b="1" dirty="0"/>
              <a:t>2.</a:t>
            </a:r>
            <a:r>
              <a:rPr lang="en-US" sz="2000" dirty="0"/>
              <a:t> </a:t>
            </a:r>
            <a:r>
              <a:rPr lang="en-US" sz="2000" b="1" i="1" dirty="0"/>
              <a:t>switch</a:t>
            </a:r>
            <a:r>
              <a:rPr lang="en-US" sz="2000" dirty="0"/>
              <a:t> </a:t>
            </a:r>
            <a:r>
              <a:rPr lang="en-US" sz="2000" b="1" dirty="0"/>
              <a:t>Expression Enhancements</a:t>
            </a:r>
          </a:p>
          <a:p>
            <a:r>
              <a:rPr lang="en-US" sz="2000" dirty="0"/>
              <a:t>Introduced in </a:t>
            </a:r>
            <a:r>
              <a:rPr lang="en-US" sz="2000" b="1" dirty="0"/>
              <a:t>C# 8.0+</a:t>
            </a:r>
            <a:r>
              <a:rPr lang="en-US" sz="2000" dirty="0"/>
              <a:t>, it allows pattern matching directly in switch expressions — concise and expressive.	</a:t>
            </a:r>
          </a:p>
          <a:p>
            <a:r>
              <a:rPr lang="en-US" sz="2000" b="1" dirty="0"/>
              <a:t>3. List pattern</a:t>
            </a:r>
          </a:p>
          <a:p>
            <a:r>
              <a:rPr lang="en-US" sz="2000" dirty="0"/>
              <a:t>List patterns let you match collections </a:t>
            </a:r>
            <a:r>
              <a:rPr lang="en-US" sz="2000" b="1" dirty="0"/>
              <a:t>by elements or structure</a:t>
            </a:r>
            <a:r>
              <a:rPr lang="en-US" sz="2000" dirty="0"/>
              <a:t>. It's like saying:</a:t>
            </a:r>
          </a:p>
          <a:p>
            <a:r>
              <a:rPr lang="en-US" sz="2000" dirty="0"/>
              <a:t>“If this list starts with 1 and 2, then do something.”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955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AF7A8-80D7-E9F5-D7C3-F39AED61D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9ECD1-2780-93A0-2C82-1ABB873F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Enhancements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61E90C-9AA4-AF3E-0622-08BA88F52A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795D95-58E5-F0C4-F5CF-941CC7F6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51032"/>
              </p:ext>
            </p:extLst>
          </p:nvPr>
        </p:nvGraphicFramePr>
        <p:xfrm>
          <a:off x="612648" y="1865068"/>
          <a:ext cx="7997952" cy="423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984">
                  <a:extLst>
                    <a:ext uri="{9D8B030D-6E8A-4147-A177-3AD203B41FA5}">
                      <a16:colId xmlns:a16="http://schemas.microsoft.com/office/drawing/2014/main" val="3284850905"/>
                    </a:ext>
                  </a:extLst>
                </a:gridCol>
                <a:gridCol w="2665984">
                  <a:extLst>
                    <a:ext uri="{9D8B030D-6E8A-4147-A177-3AD203B41FA5}">
                      <a16:colId xmlns:a16="http://schemas.microsoft.com/office/drawing/2014/main" val="420455571"/>
                    </a:ext>
                  </a:extLst>
                </a:gridCol>
                <a:gridCol w="2665984">
                  <a:extLst>
                    <a:ext uri="{9D8B030D-6E8A-4147-A177-3AD203B41FA5}">
                      <a16:colId xmlns:a16="http://schemas.microsoft.com/office/drawing/2014/main" val="437908902"/>
                    </a:ext>
                  </a:extLst>
                </a:gridCol>
              </a:tblGrid>
              <a:tr h="42309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Introduced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170969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Type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 (obj is string 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547533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Constant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 (x is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779911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Property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 (p is { Age: &gt; 18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150959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Switch 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 switch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440031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Positional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Point(0, _) =&gt; "Y axis"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95022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Relational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&gt;= 18 and &lt;= 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193717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Logical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&lt;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895038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not, and,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 not null and &gt;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346416"/>
                  </a:ext>
                </a:extLst>
              </a:tr>
              <a:tr h="423093">
                <a:tc>
                  <a:txBody>
                    <a:bodyPr/>
                    <a:lstStyle/>
                    <a:p>
                      <a:r>
                        <a:rPr lang="en-US"/>
                        <a:t>List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C# 11.0+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 is [1, 2, 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5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3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76D69-84E8-F934-A5BE-90E38438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460495-D8D1-49D7-4256-741EC173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Enhancements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A52C7-465E-11E4-593B-732D372769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List Pattern</a:t>
            </a:r>
          </a:p>
          <a:p>
            <a:endParaRPr lang="en-US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4D5006-BFCC-F1DD-2169-92D2BE872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6762"/>
              </p:ext>
            </p:extLst>
          </p:nvPr>
        </p:nvGraphicFramePr>
        <p:xfrm>
          <a:off x="1295400" y="2514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514742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2672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4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[a, b, 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Exact 3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1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[_, _, _]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Any 3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40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[1, 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Starts with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07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[..,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Ends with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95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[1, .., 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Starts with 1 and ends with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56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[&lt;50, 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element less than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41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28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8050</TotalTime>
  <Words>801</Words>
  <Application>Microsoft Office PowerPoint</Application>
  <PresentationFormat>On-screen Show (4:3)</PresentationFormat>
  <Paragraphs>144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C# 12.0 Features</vt:lpstr>
      <vt:lpstr>C# 12.0 Features</vt:lpstr>
      <vt:lpstr>C# 12.0 Features</vt:lpstr>
      <vt:lpstr>C# 12.0 Features</vt:lpstr>
      <vt:lpstr>C# 12.0 Features</vt:lpstr>
      <vt:lpstr>C# 12.0 Features</vt:lpstr>
      <vt:lpstr>Pattern Matching Enhancements</vt:lpstr>
      <vt:lpstr>Pattern Matching Enhancements</vt:lpstr>
      <vt:lpstr>Pattern Matching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394</cp:revision>
  <dcterms:created xsi:type="dcterms:W3CDTF">2006-08-16T00:00:00Z</dcterms:created>
  <dcterms:modified xsi:type="dcterms:W3CDTF">2025-06-14T17:05:47Z</dcterms:modified>
</cp:coreProperties>
</file>