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709" autoAdjust="0"/>
  </p:normalViewPr>
  <p:slideViewPr>
    <p:cSldViewPr>
      <p:cViewPr varScale="1">
        <p:scale>
          <a:sx n="63" d="100"/>
          <a:sy n="63" d="100"/>
        </p:scale>
        <p:origin x="13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 Task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difference between </a:t>
            </a:r>
            <a:r>
              <a:rPr lang="en-US" sz="2000" b="1" dirty="0"/>
              <a:t>Thread </a:t>
            </a:r>
            <a:r>
              <a:rPr lang="en-US" sz="2000" dirty="0"/>
              <a:t>and </a:t>
            </a:r>
            <a:r>
              <a:rPr lang="en-US" sz="2000" b="1" dirty="0"/>
              <a:t>Task</a:t>
            </a:r>
            <a:r>
              <a:rPr lang="en-US" sz="2000" dirty="0"/>
              <a:t> </a:t>
            </a:r>
            <a:r>
              <a:rPr lang="en-US" sz="2000" b="1" dirty="0"/>
              <a:t> in C#</a:t>
            </a:r>
            <a:r>
              <a:rPr lang="en-US" sz="2000" dirty="0"/>
              <a:t> lies in their </a:t>
            </a:r>
            <a:r>
              <a:rPr lang="en-US" sz="2000" b="1" dirty="0"/>
              <a:t>level of abstraction</a:t>
            </a:r>
            <a:r>
              <a:rPr lang="en-US" sz="2000" dirty="0"/>
              <a:t>, </a:t>
            </a:r>
            <a:r>
              <a:rPr lang="en-US" sz="2000" b="1" dirty="0"/>
              <a:t>usage</a:t>
            </a:r>
            <a:r>
              <a:rPr lang="en-US" sz="2000" dirty="0"/>
              <a:t>, and </a:t>
            </a:r>
            <a:r>
              <a:rPr lang="en-US" sz="2000" b="1" dirty="0"/>
              <a:t>purpose</a:t>
            </a:r>
            <a:r>
              <a:rPr lang="en-US" sz="2000" dirty="0"/>
              <a:t>. </a:t>
            </a:r>
          </a:p>
          <a:p>
            <a:r>
              <a:rPr lang="en-US" sz="2000" dirty="0"/>
              <a:t>Here’s a clear comparison to help you understand:</a:t>
            </a:r>
          </a:p>
          <a:p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B6225D-3DC0-3EB4-D7AD-E9CE6D8DE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73911"/>
              </p:ext>
            </p:extLst>
          </p:nvPr>
        </p:nvGraphicFramePr>
        <p:xfrm>
          <a:off x="533400" y="3012440"/>
          <a:ext cx="823264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08020837"/>
                    </a:ext>
                  </a:extLst>
                </a:gridCol>
                <a:gridCol w="3735832">
                  <a:extLst>
                    <a:ext uri="{9D8B030D-6E8A-4147-A177-3AD203B41FA5}">
                      <a16:colId xmlns:a16="http://schemas.microsoft.com/office/drawing/2014/main" val="2153939226"/>
                    </a:ext>
                  </a:extLst>
                </a:gridCol>
                <a:gridCol w="2744216">
                  <a:extLst>
                    <a:ext uri="{9D8B030D-6E8A-4147-A177-3AD203B41FA5}">
                      <a16:colId xmlns:a16="http://schemas.microsoft.com/office/drawing/2014/main" val="239651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01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What is it?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Low-level unit of execution (wraps OS 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High-level abstraction for asynchronous 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69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Namespace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System.Threading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System.Threading.Tasks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38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Manual thread creation and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Asynchronous, parallel, and scheduled work (managed by thread pool)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524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 Task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Thread Example</a:t>
            </a:r>
            <a:r>
              <a:rPr lang="en-US" sz="2000" b="1" dirty="0">
                <a:solidFill>
                  <a:srgbClr val="00B0F0"/>
                </a:solidFill>
              </a:rPr>
              <a:t>         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Thread t = new Thread(() =&gt;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{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    </a:t>
            </a:r>
            <a:r>
              <a:rPr lang="en-US" sz="2000" b="1" dirty="0" err="1">
                <a:solidFill>
                  <a:srgbClr val="00B0F0"/>
                </a:solidFill>
              </a:rPr>
              <a:t>Console.WriteLine</a:t>
            </a:r>
            <a:r>
              <a:rPr lang="en-US" sz="2000" b="1" dirty="0">
                <a:solidFill>
                  <a:srgbClr val="00B0F0"/>
                </a:solidFill>
              </a:rPr>
              <a:t>("Running in a separate thread.");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});</a:t>
            </a:r>
          </a:p>
          <a:p>
            <a:pPr marL="320040" lvl="1" indent="0">
              <a:buNone/>
            </a:pPr>
            <a:r>
              <a:rPr lang="en-US" sz="2000" b="1" dirty="0" err="1">
                <a:solidFill>
                  <a:srgbClr val="00B0F0"/>
                </a:solidFill>
              </a:rPr>
              <a:t>t.Start</a:t>
            </a:r>
            <a:r>
              <a:rPr lang="en-US" sz="2000" b="1" dirty="0">
                <a:solidFill>
                  <a:srgbClr val="00B0F0"/>
                </a:solidFill>
              </a:rPr>
              <a:t>();</a:t>
            </a:r>
          </a:p>
          <a:p>
            <a:r>
              <a:rPr lang="en-US" sz="2000" dirty="0"/>
              <a:t>Runs on a </a:t>
            </a:r>
            <a:r>
              <a:rPr lang="en-US" sz="2000" b="1" dirty="0"/>
              <a:t>dedicated OS thread</a:t>
            </a:r>
            <a:r>
              <a:rPr lang="en-US" sz="2000" dirty="0"/>
              <a:t>.</a:t>
            </a:r>
          </a:p>
          <a:p>
            <a:r>
              <a:rPr lang="en-US" sz="2000" dirty="0"/>
              <a:t>You manage its lifecycle manually (start, join, abort).</a:t>
            </a:r>
            <a:r>
              <a:rPr lang="en-US" sz="2000" b="1" dirty="0">
                <a:solidFill>
                  <a:srgbClr val="00B0F0"/>
                </a:solidFill>
              </a:rPr>
              <a:t>           </a:t>
            </a:r>
            <a:endParaRPr lang="en-US" sz="2000" b="1" dirty="0">
              <a:solidFill>
                <a:srgbClr val="212121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endParaRPr lang="en-US" sz="2000" b="1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62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7E844-B28F-6F78-7274-A4C9CBF5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57CDC-F27D-2032-D02A-EA94A60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3DB22-404D-1921-D988-5DAE549E8A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Task Example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Task t = </a:t>
            </a:r>
            <a:r>
              <a:rPr lang="en-US" sz="2000" b="1" dirty="0" err="1">
                <a:solidFill>
                  <a:srgbClr val="00B0F0"/>
                </a:solidFill>
              </a:rPr>
              <a:t>Task.Run</a:t>
            </a:r>
            <a:r>
              <a:rPr lang="en-US" sz="2000" b="1" dirty="0">
                <a:solidFill>
                  <a:srgbClr val="00B0F0"/>
                </a:solidFill>
              </a:rPr>
              <a:t>(() =&gt;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{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    </a:t>
            </a:r>
            <a:r>
              <a:rPr lang="en-US" sz="2000" b="1" dirty="0" err="1">
                <a:solidFill>
                  <a:srgbClr val="00B0F0"/>
                </a:solidFill>
              </a:rPr>
              <a:t>Console.WriteLine</a:t>
            </a:r>
            <a:r>
              <a:rPr lang="en-US" sz="2000" b="1" dirty="0">
                <a:solidFill>
                  <a:srgbClr val="00B0F0"/>
                </a:solidFill>
              </a:rPr>
              <a:t>("Running in a Task.");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});</a:t>
            </a:r>
          </a:p>
          <a:p>
            <a:pPr marL="320040" lvl="1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await t;</a:t>
            </a:r>
          </a:p>
          <a:p>
            <a:r>
              <a:rPr lang="en-US" sz="2000" dirty="0"/>
              <a:t>Uses </a:t>
            </a:r>
            <a:r>
              <a:rPr lang="en-US" sz="2000" b="1" dirty="0" err="1"/>
              <a:t>ThreadPool</a:t>
            </a:r>
            <a:r>
              <a:rPr lang="en-US" sz="2000" dirty="0"/>
              <a:t> internally.</a:t>
            </a:r>
          </a:p>
          <a:p>
            <a:r>
              <a:rPr lang="en-US" sz="2000" dirty="0"/>
              <a:t>Managed by </a:t>
            </a:r>
            <a:r>
              <a:rPr lang="en-US" sz="2000" b="1" dirty="0"/>
              <a:t>Task Scheduler</a:t>
            </a:r>
            <a:r>
              <a:rPr lang="en-US" sz="2000" dirty="0"/>
              <a:t>.</a:t>
            </a:r>
          </a:p>
          <a:p>
            <a:r>
              <a:rPr lang="en-US" sz="2000" dirty="0"/>
              <a:t>Supports async/await</a:t>
            </a:r>
            <a:endParaRPr lang="en-US" sz="2000" b="1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77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F3D83-3DC2-ABA0-740D-7FA56E91A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6BEC34-ECE6-DB96-134F-04730F46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Thread VS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82262-3A07-BE7C-F712-306A86CE33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EDE376-8B26-8F9E-857E-854ECAE4E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72135"/>
              </p:ext>
            </p:extLst>
          </p:nvPr>
        </p:nvGraphicFramePr>
        <p:xfrm>
          <a:off x="403352" y="1676400"/>
          <a:ext cx="8388096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48">
                  <a:extLst>
                    <a:ext uri="{9D8B030D-6E8A-4147-A177-3AD203B41FA5}">
                      <a16:colId xmlns:a16="http://schemas.microsoft.com/office/drawing/2014/main" val="3915860006"/>
                    </a:ext>
                  </a:extLst>
                </a:gridCol>
                <a:gridCol w="3328416">
                  <a:extLst>
                    <a:ext uri="{9D8B030D-6E8A-4147-A177-3AD203B41FA5}">
                      <a16:colId xmlns:a16="http://schemas.microsoft.com/office/drawing/2014/main" val="1864105650"/>
                    </a:ext>
                  </a:extLst>
                </a:gridCol>
                <a:gridCol w="2796032">
                  <a:extLst>
                    <a:ext uri="{9D8B030D-6E8A-4147-A177-3AD203B41FA5}">
                      <a16:colId xmlns:a16="http://schemas.microsoft.com/office/drawing/2014/main" val="189817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Abstraction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22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Created With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 Thread(...)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Task.Run(...) or Task.Factory.StartNew(...)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32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Thread Pool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54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Control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Full (e.g., suspend, resume, join)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(cancellation via token)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Return Values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 (Task&lt;T&gt;)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91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Exception Handling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(via try-catch, await)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9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Parallelism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Built-in via Task.WhenAll, Parallel.For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29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Recommended For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Long-running or background OS threads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 IO, modern .NET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27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2701</TotalTime>
  <Words>264</Words>
  <Application>Microsoft Office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open sans</vt:lpstr>
      <vt:lpstr>Tw Cen MT</vt:lpstr>
      <vt:lpstr>Wingdings</vt:lpstr>
      <vt:lpstr>Wingdings 2</vt:lpstr>
      <vt:lpstr>Median</vt:lpstr>
      <vt:lpstr>Thread VS Task</vt:lpstr>
      <vt:lpstr>Thread VS Task</vt:lpstr>
      <vt:lpstr>Thread VS Task</vt:lpstr>
      <vt:lpstr>Comparison Thread VS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/>
  <cp:lastModifiedBy>Santhosh Kumar</cp:lastModifiedBy>
  <cp:revision>197</cp:revision>
  <dcterms:created xsi:type="dcterms:W3CDTF">2006-08-16T00:00:00Z</dcterms:created>
  <dcterms:modified xsi:type="dcterms:W3CDTF">2025-06-15T15:20:09Z</dcterms:modified>
</cp:coreProperties>
</file>