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142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2/13/2025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2/13/2025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2/13/2025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2/13/2025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2/13/2025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SOLID Design Principles</a:t>
            </a:r>
          </a:p>
        </p:txBody>
      </p:sp>
      <p:sp>
        <p:nvSpPr>
          <p:cNvPr id="5" name="Content Placeholder 4"/>
          <p:cNvSpPr>
            <a:spLocks noGrp="1"/>
          </p:cNvSpPr>
          <p:nvPr>
            <p:ph sz="quarter" idx="1"/>
          </p:nvPr>
        </p:nvSpPr>
        <p:spPr/>
        <p:txBody>
          <a:bodyPr>
            <a:normAutofit/>
          </a:bodyPr>
          <a:lstStyle/>
          <a:p>
            <a:r>
              <a:rPr lang="en-US" sz="1500" dirty="0"/>
              <a:t>The SOLID Design Principles are used to manage the majority of software design problems that developers face daily.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SOLID Design Principles</a:t>
            </a:r>
          </a:p>
        </p:txBody>
      </p:sp>
      <p:sp>
        <p:nvSpPr>
          <p:cNvPr id="5" name="Content Placeholder 4"/>
          <p:cNvSpPr>
            <a:spLocks noGrp="1"/>
          </p:cNvSpPr>
          <p:nvPr>
            <p:ph sz="quarter" idx="1"/>
          </p:nvPr>
        </p:nvSpPr>
        <p:spPr/>
        <p:txBody>
          <a:bodyPr>
            <a:normAutofit/>
          </a:bodyPr>
          <a:lstStyle/>
          <a:p>
            <a:r>
              <a:rPr lang="en-US" sz="2000" dirty="0"/>
              <a:t>There are five SOLID principles</a:t>
            </a:r>
          </a:p>
          <a:p>
            <a:r>
              <a:rPr lang="en-US" sz="2000" dirty="0"/>
              <a:t>1.Single Responsibility Principle (SRP)</a:t>
            </a:r>
          </a:p>
          <a:p>
            <a:r>
              <a:rPr lang="en-US" sz="2000" dirty="0"/>
              <a:t>2.Open Closed Principle (OCP)</a:t>
            </a:r>
          </a:p>
          <a:p>
            <a:r>
              <a:rPr lang="en-US" sz="2000" dirty="0"/>
              <a:t>3.Liskov Substitution Principle (LSP)</a:t>
            </a:r>
          </a:p>
          <a:p>
            <a:r>
              <a:rPr lang="en-US" sz="2000" dirty="0"/>
              <a:t>4.Interface Segregation Principle (ISP)</a:t>
            </a:r>
          </a:p>
          <a:p>
            <a:r>
              <a:rPr lang="en-US" sz="2000" dirty="0"/>
              <a:t>5.Dependency Inversion Principle (DIP)</a:t>
            </a:r>
          </a:p>
        </p:txBody>
      </p:sp>
    </p:spTree>
    <p:extLst>
      <p:ext uri="{BB962C8B-B14F-4D97-AF65-F5344CB8AC3E}">
        <p14:creationId xmlns:p14="http://schemas.microsoft.com/office/powerpoint/2010/main" val="4182578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Single Responsibility Principle (SRP)</a:t>
            </a:r>
          </a:p>
        </p:txBody>
      </p:sp>
      <p:sp>
        <p:nvSpPr>
          <p:cNvPr id="5" name="Content Placeholder 4"/>
          <p:cNvSpPr>
            <a:spLocks noGrp="1"/>
          </p:cNvSpPr>
          <p:nvPr>
            <p:ph sz="quarter" idx="1"/>
          </p:nvPr>
        </p:nvSpPr>
        <p:spPr/>
        <p:txBody>
          <a:bodyPr>
            <a:normAutofit lnSpcReduction="10000"/>
          </a:bodyPr>
          <a:lstStyle/>
          <a:p>
            <a:r>
              <a:rPr lang="en-US" sz="2000" b="1" dirty="0"/>
              <a:t>Definition: </a:t>
            </a:r>
            <a:r>
              <a:rPr lang="en-US" sz="2000" dirty="0"/>
              <a:t>A class should have only one reason to change.</a:t>
            </a:r>
          </a:p>
          <a:p>
            <a:r>
              <a:rPr lang="en-US" sz="2000" dirty="0"/>
              <a:t>This means that a class should not be loaded with multiple responsibilities, and a single responsibility should not be spread across multiple classes or mixed with other responsibilities. </a:t>
            </a:r>
          </a:p>
          <a:p>
            <a:r>
              <a:rPr lang="en-US" sz="2000" b="1" dirty="0"/>
              <a:t>Understanding</a:t>
            </a:r>
          </a:p>
          <a:p>
            <a:pPr lvl="1"/>
            <a:r>
              <a:rPr lang="en-US" sz="1700" dirty="0"/>
              <a:t>The single Responsibility Principle is one of the five SOLID principles that guide developers as they write code or design an application.</a:t>
            </a:r>
          </a:p>
          <a:p>
            <a:pPr lvl="1"/>
            <a:r>
              <a:rPr lang="en-US" sz="1700" dirty="0"/>
              <a:t>In simple terms, a module or class should have a very small piece of responsibility in the entire application. Or as it states, a class/module should have no more than one reason to change.</a:t>
            </a:r>
          </a:p>
          <a:p>
            <a:pPr lvl="1"/>
            <a:r>
              <a:rPr lang="en-US" sz="1700" dirty="0"/>
              <a:t>If a class has only a single responsibility, it is likely to be very robust. It’s easy to verify it's working as per the logic defined. And it’s easy to change in class as it has a single responsibility.</a:t>
            </a:r>
          </a:p>
          <a:p>
            <a:pPr lvl="1"/>
            <a:r>
              <a:rPr lang="en-US" sz="1700" dirty="0"/>
              <a:t>This also reduces the number of bugs improves development speed and most importantly makes the developer’s life a lot easier.</a:t>
            </a:r>
          </a:p>
        </p:txBody>
      </p:sp>
    </p:spTree>
    <p:extLst>
      <p:ext uri="{BB962C8B-B14F-4D97-AF65-F5344CB8AC3E}">
        <p14:creationId xmlns:p14="http://schemas.microsoft.com/office/powerpoint/2010/main" val="20012357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Open Closed Principle (OCP)</a:t>
            </a:r>
          </a:p>
        </p:txBody>
      </p:sp>
      <p:sp>
        <p:nvSpPr>
          <p:cNvPr id="5" name="Content Placeholder 4"/>
          <p:cNvSpPr>
            <a:spLocks noGrp="1"/>
          </p:cNvSpPr>
          <p:nvPr>
            <p:ph sz="quarter" idx="1"/>
          </p:nvPr>
        </p:nvSpPr>
        <p:spPr/>
        <p:txBody>
          <a:bodyPr>
            <a:normAutofit/>
          </a:bodyPr>
          <a:lstStyle/>
          <a:p>
            <a:r>
              <a:rPr lang="en-US" sz="1700" b="1" dirty="0"/>
              <a:t>Definition: </a:t>
            </a:r>
            <a:r>
              <a:rPr lang="en-US" sz="1700" dirty="0"/>
              <a:t>Software entities (classes, modules, functions, etc.) should be open for extension, but closed for modification.</a:t>
            </a:r>
          </a:p>
          <a:p>
            <a:r>
              <a:rPr lang="en-US" sz="1700" b="1" dirty="0"/>
              <a:t>Understanding</a:t>
            </a:r>
          </a:p>
          <a:p>
            <a:r>
              <a:rPr lang="en-US" sz="1700" dirty="0"/>
              <a:t>This principle suggests that the class should be easily extended but there is no need to change its core implementations.</a:t>
            </a:r>
          </a:p>
          <a:p>
            <a:r>
              <a:rPr lang="en-US" sz="1700" dirty="0"/>
              <a:t>The application or software should be flexible to change. How change management is implemented in a system has a significant impact on the success of that application/ software. The OCP states that the behaviors of the system can be extended without having to modify its existing implementation.</a:t>
            </a:r>
          </a:p>
          <a:p>
            <a:r>
              <a:rPr lang="en-US" sz="1700" dirty="0"/>
              <a:t>i.e. New features should be implemented using the new code, but not by changing existing code. The main benefit of adhering to OCP is that it potentially streamlines code maintenance and reduces the risk of breaking the existing implementation.</a:t>
            </a:r>
          </a:p>
          <a:p>
            <a:endParaRPr lang="en-US" sz="1700" dirty="0"/>
          </a:p>
        </p:txBody>
      </p:sp>
    </p:spTree>
    <p:extLst>
      <p:ext uri="{BB962C8B-B14F-4D97-AF65-F5344CB8AC3E}">
        <p14:creationId xmlns:p14="http://schemas.microsoft.com/office/powerpoint/2010/main" val="819154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 </a:t>
            </a:r>
            <a:r>
              <a:rPr lang="en-US" dirty="0" err="1"/>
              <a:t>Liskov</a:t>
            </a:r>
            <a:r>
              <a:rPr lang="en-US" dirty="0"/>
              <a:t> Substitution Principle (LSP)</a:t>
            </a:r>
          </a:p>
        </p:txBody>
      </p:sp>
      <p:sp>
        <p:nvSpPr>
          <p:cNvPr id="5" name="Content Placeholder 4"/>
          <p:cNvSpPr>
            <a:spLocks noGrp="1"/>
          </p:cNvSpPr>
          <p:nvPr>
            <p:ph sz="quarter" idx="1"/>
          </p:nvPr>
        </p:nvSpPr>
        <p:spPr/>
        <p:txBody>
          <a:bodyPr>
            <a:normAutofit/>
          </a:bodyPr>
          <a:lstStyle/>
          <a:p>
            <a:r>
              <a:rPr lang="en-US" sz="1700" b="1" dirty="0"/>
              <a:t>Definition</a:t>
            </a:r>
            <a:r>
              <a:rPr lang="en-US" sz="1700" dirty="0"/>
              <a:t>: Functions that use pointers or references to base classes must be able to use objects of derived classes without knowing it. Or </a:t>
            </a:r>
          </a:p>
          <a:p>
            <a:r>
              <a:rPr lang="en-US" sz="1700" dirty="0"/>
              <a:t>Subtypes must be substitutable for their base types without altering the correctness of the program</a:t>
            </a:r>
          </a:p>
          <a:p>
            <a:r>
              <a:rPr lang="en-US" sz="1700" b="1" dirty="0"/>
              <a:t>Understanding</a:t>
            </a:r>
          </a:p>
          <a:p>
            <a:r>
              <a:rPr lang="en-US" sz="1700" dirty="0"/>
              <a:t>LSP is a fundamental principle of SOLID Principles and states that if a program or module is using a base class then the derived class should be able to extend its base class without changing their original implementation.</a:t>
            </a:r>
          </a:p>
          <a:p>
            <a:r>
              <a:rPr lang="en-US" sz="1700" dirty="0"/>
              <a:t>In simpler terms, if a class B is a subclass of class A, then objects of class A should be replaceable with objects of class B without breaking the functionality.</a:t>
            </a:r>
          </a:p>
          <a:p>
            <a:r>
              <a:rPr lang="en-US" sz="1700" dirty="0"/>
              <a:t>We can check using LSP that inheritance is applied correctly or not in our code.</a:t>
            </a:r>
          </a:p>
        </p:txBody>
      </p:sp>
    </p:spTree>
    <p:extLst>
      <p:ext uri="{BB962C8B-B14F-4D97-AF65-F5344CB8AC3E}">
        <p14:creationId xmlns:p14="http://schemas.microsoft.com/office/powerpoint/2010/main" val="498306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Interface Segregation Principle (ISP)</a:t>
            </a:r>
          </a:p>
        </p:txBody>
      </p:sp>
      <p:sp>
        <p:nvSpPr>
          <p:cNvPr id="5" name="Content Placeholder 4"/>
          <p:cNvSpPr>
            <a:spLocks noGrp="1"/>
          </p:cNvSpPr>
          <p:nvPr>
            <p:ph sz="quarter" idx="1"/>
          </p:nvPr>
        </p:nvSpPr>
        <p:spPr/>
        <p:txBody>
          <a:bodyPr>
            <a:normAutofit/>
          </a:bodyPr>
          <a:lstStyle/>
          <a:p>
            <a:r>
              <a:rPr lang="en-US" sz="1700" b="1" dirty="0"/>
              <a:t>Definition: </a:t>
            </a:r>
            <a:r>
              <a:rPr lang="en-US" sz="1700" dirty="0"/>
              <a:t>No client should be forced to implement methods that it does not use, and the contracts should be broken down to thin ones.</a:t>
            </a:r>
          </a:p>
          <a:p>
            <a:r>
              <a:rPr lang="en-US" sz="1700" b="1" dirty="0"/>
              <a:t>Understanding:</a:t>
            </a:r>
          </a:p>
          <a:p>
            <a:r>
              <a:rPr lang="en-US" sz="1700" dirty="0"/>
              <a:t>The interface segregation principle is required to solve the design problem of the application.</a:t>
            </a:r>
          </a:p>
          <a:p>
            <a:r>
              <a:rPr lang="en-US" sz="1700" dirty="0"/>
              <a:t>When all the tasks are done by a single class or in other words, one class is used in almost all the application classes then it has become a fat class with overburden.</a:t>
            </a:r>
          </a:p>
          <a:p>
            <a:r>
              <a:rPr lang="en-US" sz="1700" dirty="0"/>
              <a:t>Inheriting such a class will result in having sharing methods that are not relevant to derived classes but it's there in the base class so they will inherit in the derived class.</a:t>
            </a:r>
          </a:p>
          <a:p>
            <a:r>
              <a:rPr lang="en-US" sz="1700" dirty="0"/>
              <a:t>Using ISP, we can create separate interfaces for each operation or requirement rather than having a single class to do the same work.</a:t>
            </a:r>
          </a:p>
          <a:p>
            <a:endParaRPr lang="en-US" sz="1700" dirty="0"/>
          </a:p>
        </p:txBody>
      </p:sp>
    </p:spTree>
    <p:extLst>
      <p:ext uri="{BB962C8B-B14F-4D97-AF65-F5344CB8AC3E}">
        <p14:creationId xmlns:p14="http://schemas.microsoft.com/office/powerpoint/2010/main" val="3514486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Dependency Inversion Principle (DIP)</a:t>
            </a:r>
          </a:p>
        </p:txBody>
      </p:sp>
      <p:sp>
        <p:nvSpPr>
          <p:cNvPr id="5" name="Content Placeholder 4"/>
          <p:cNvSpPr>
            <a:spLocks noGrp="1"/>
          </p:cNvSpPr>
          <p:nvPr>
            <p:ph sz="quarter" idx="1"/>
          </p:nvPr>
        </p:nvSpPr>
        <p:spPr/>
        <p:txBody>
          <a:bodyPr>
            <a:normAutofit fontScale="92500" lnSpcReduction="10000"/>
          </a:bodyPr>
          <a:lstStyle/>
          <a:p>
            <a:r>
              <a:rPr lang="en-US" sz="1700" dirty="0"/>
              <a:t>This principle is about dependencies among components. The definition of DIP is given by Robert C. Martin is as follows:</a:t>
            </a:r>
          </a:p>
          <a:p>
            <a:r>
              <a:rPr lang="en-US" sz="1700" dirty="0"/>
              <a:t>High-level modules should not depend on low-level modules. Both should depend on abstractions.</a:t>
            </a:r>
          </a:p>
          <a:p>
            <a:r>
              <a:rPr lang="en-US" sz="1700" dirty="0"/>
              <a:t>Abstractions should not depend on details. Details should depend on abstractions.</a:t>
            </a:r>
          </a:p>
          <a:p>
            <a:r>
              <a:rPr lang="en-US" sz="1700" b="1" dirty="0"/>
              <a:t>Understanding</a:t>
            </a:r>
          </a:p>
          <a:p>
            <a:r>
              <a:rPr lang="en-US" sz="1700" dirty="0"/>
              <a:t>The principle says that high-level modules should depend on abstraction, not on the details, of low-level modules.</a:t>
            </a:r>
          </a:p>
          <a:p>
            <a:r>
              <a:rPr lang="en-US" sz="1700" dirty="0"/>
              <a:t>In simple words, the principle says that there should not be a tight coupling among components of software and to avoid that, the components should depend on abstraction.</a:t>
            </a:r>
          </a:p>
          <a:p>
            <a:r>
              <a:rPr lang="en-US" sz="1700" dirty="0"/>
              <a:t>The terms Dependency Injection (DI) and Inversion of Control (IoC) are generally used interchangeably to express the same design pattern.</a:t>
            </a:r>
          </a:p>
          <a:p>
            <a:r>
              <a:rPr lang="en-US" sz="1700" dirty="0"/>
              <a:t>The pattern was initially called IoC, but Martin Fowler (known for designing the enterprise software) anticipated the name as DI because all frameworks or runtime inverted the control in some way and he wanted to know which aspect of control was being inverted.</a:t>
            </a:r>
          </a:p>
          <a:p>
            <a:r>
              <a:rPr lang="en-US" sz="1700" dirty="0"/>
              <a:t>This technique removes the dependency between the entities.</a:t>
            </a:r>
          </a:p>
        </p:txBody>
      </p:sp>
    </p:spTree>
    <p:extLst>
      <p:ext uri="{BB962C8B-B14F-4D97-AF65-F5344CB8AC3E}">
        <p14:creationId xmlns:p14="http://schemas.microsoft.com/office/powerpoint/2010/main" val="1788216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 Dependency Inversion Principle (DIP) Cont..</a:t>
            </a:r>
          </a:p>
        </p:txBody>
      </p:sp>
      <p:sp>
        <p:nvSpPr>
          <p:cNvPr id="5" name="Content Placeholder 4"/>
          <p:cNvSpPr>
            <a:spLocks noGrp="1"/>
          </p:cNvSpPr>
          <p:nvPr>
            <p:ph sz="quarter" idx="1"/>
          </p:nvPr>
        </p:nvSpPr>
        <p:spPr/>
        <p:txBody>
          <a:bodyPr>
            <a:normAutofit/>
          </a:bodyPr>
          <a:lstStyle/>
          <a:p>
            <a:r>
              <a:rPr lang="en-US" sz="1700" dirty="0"/>
              <a:t>Inversion of Control (IoC) is a technique to implement the Dependency Inversion Principle in C#.</a:t>
            </a:r>
          </a:p>
          <a:p>
            <a:r>
              <a:rPr lang="en-US" sz="1700" dirty="0"/>
              <a:t>Inversion of control can be implemented using either an abstract class or interface.</a:t>
            </a:r>
          </a:p>
          <a:p>
            <a:r>
              <a:rPr lang="en-US" sz="1700" dirty="0"/>
              <a:t>The rule is that the lower-level entities should join the contract to a single interface and the higher-level entities will use only entities that are implementing the interface.</a:t>
            </a:r>
          </a:p>
        </p:txBody>
      </p:sp>
    </p:spTree>
    <p:extLst>
      <p:ext uri="{BB962C8B-B14F-4D97-AF65-F5344CB8AC3E}">
        <p14:creationId xmlns:p14="http://schemas.microsoft.com/office/powerpoint/2010/main" val="841204277"/>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Median</Template>
  <TotalTime>1707</TotalTime>
  <Words>939</Words>
  <Application>Microsoft Office PowerPoint</Application>
  <PresentationFormat>On-screen Show (4:3)</PresentationFormat>
  <Paragraphs>51</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Tw Cen MT</vt:lpstr>
      <vt:lpstr>Wingdings</vt:lpstr>
      <vt:lpstr>Wingdings 2</vt:lpstr>
      <vt:lpstr>Median</vt:lpstr>
      <vt:lpstr> SOLID Design Principles</vt:lpstr>
      <vt:lpstr> SOLID Design Principles</vt:lpstr>
      <vt:lpstr> Single Responsibility Principle (SRP)</vt:lpstr>
      <vt:lpstr> Open Closed Principle (OCP)</vt:lpstr>
      <vt:lpstr> Liskov Substitution Principle (LSP)</vt:lpstr>
      <vt:lpstr> Interface Segregation Principle (ISP)</vt:lpstr>
      <vt:lpstr> Dependency Inversion Principle (DIP)</vt:lpstr>
      <vt:lpstr> Dependency Inversion Principle (DIP)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CONSTRUCTORS</dc:title>
  <dc:creator/>
  <cp:lastModifiedBy>San San</cp:lastModifiedBy>
  <cp:revision>26</cp:revision>
  <dcterms:created xsi:type="dcterms:W3CDTF">2006-08-16T00:00:00Z</dcterms:created>
  <dcterms:modified xsi:type="dcterms:W3CDTF">2025-02-13T03:31:13Z</dcterms:modified>
</cp:coreProperties>
</file>