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Software Design Principles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Software design principles are a set of guidelines that help developers to make a good system design. </a:t>
            </a:r>
          </a:p>
          <a:p>
            <a:r>
              <a:rPr lang="en-US" sz="1800" dirty="0"/>
              <a:t>Software design is also the process of planning or converting software requirements into the steps required to construct a software system. </a:t>
            </a:r>
          </a:p>
          <a:p>
            <a:r>
              <a:rPr lang="en-US" sz="1800" dirty="0"/>
              <a:t>There are various principles for organizing and arranging the structural components of software design.</a:t>
            </a:r>
          </a:p>
          <a:p>
            <a:r>
              <a:rPr lang="en-US" sz="1800" dirty="0"/>
              <a:t>Key software Principles</a:t>
            </a:r>
          </a:p>
          <a:p>
            <a:pPr lvl="1"/>
            <a:r>
              <a:rPr lang="en-US" sz="1500" dirty="0"/>
              <a:t>1. SOLID</a:t>
            </a:r>
          </a:p>
          <a:p>
            <a:pPr lvl="1"/>
            <a:r>
              <a:rPr lang="en-US" sz="1500" dirty="0"/>
              <a:t>2. DRY</a:t>
            </a:r>
          </a:p>
          <a:p>
            <a:pPr lvl="1"/>
            <a:r>
              <a:rPr lang="en-US" sz="1500" dirty="0"/>
              <a:t>3. YAGNI</a:t>
            </a:r>
          </a:p>
          <a:p>
            <a:pPr lvl="1"/>
            <a:r>
              <a:rPr lang="en-US" sz="1500" dirty="0"/>
              <a:t>4. KISS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1. SOLID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a combination of five basic designing principles.</a:t>
            </a:r>
          </a:p>
          <a:p>
            <a:r>
              <a:rPr lang="en-US" sz="2000" dirty="0"/>
              <a:t>Single Responsibility Principle (SRP)</a:t>
            </a:r>
          </a:p>
          <a:p>
            <a:r>
              <a:rPr lang="en-US" sz="2000" dirty="0"/>
              <a:t>Open/Closed Principle (OCP)</a:t>
            </a:r>
          </a:p>
          <a:p>
            <a:r>
              <a:rPr lang="en-US" sz="2000" dirty="0" err="1"/>
              <a:t>Liscov</a:t>
            </a:r>
            <a:r>
              <a:rPr lang="en-US" sz="2000" dirty="0"/>
              <a:t> Substitution Principle (LSP)</a:t>
            </a:r>
          </a:p>
          <a:p>
            <a:r>
              <a:rPr lang="en-US" sz="2000" dirty="0"/>
              <a:t>Interface Segregation Principle (ISP)</a:t>
            </a:r>
          </a:p>
          <a:p>
            <a:r>
              <a:rPr lang="en-US" sz="2000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1675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 DRY (Don’t Repeat Yourself)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principle states that each small piece of knowledge (code) may only occur exactly once in the entire system. This helps us to write scalable, maintainable, and reusable code.</a:t>
            </a:r>
          </a:p>
        </p:txBody>
      </p:sp>
    </p:spTree>
    <p:extLst>
      <p:ext uri="{BB962C8B-B14F-4D97-AF65-F5344CB8AC3E}">
        <p14:creationId xmlns:p14="http://schemas.microsoft.com/office/powerpoint/2010/main" val="16647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3. KISS (Keep it simple, Stupid!)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principle states that try to keep each small piece of software simple and unnecessary complexity should be avoided. This helps us to write easy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17576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4. YAGNI (You </a:t>
            </a:r>
            <a:r>
              <a:rPr lang="en-US" dirty="0" err="1"/>
              <a:t>ain't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it)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principle states that always implement things when you need them and never implement things before you need them.</a:t>
            </a:r>
          </a:p>
        </p:txBody>
      </p:sp>
    </p:spTree>
    <p:extLst>
      <p:ext uri="{BB962C8B-B14F-4D97-AF65-F5344CB8AC3E}">
        <p14:creationId xmlns:p14="http://schemas.microsoft.com/office/powerpoint/2010/main" val="15245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SOLID, DRY, KISS, &amp; YAGNI are principles that are essential for successful software design. </a:t>
            </a:r>
          </a:p>
          <a:p>
            <a:r>
              <a:rPr lang="en-US" sz="2000"/>
              <a:t>SOLID </a:t>
            </a:r>
            <a:r>
              <a:rPr lang="en-US" sz="2000" dirty="0"/>
              <a:t>principles ensure that code is maintainable and flexible, while DRY encourages reuse, and KISS and YAGNI emphasize eliminating needless complexity and features</a:t>
            </a:r>
            <a:r>
              <a:rPr lang="en-US" sz="2000"/>
              <a:t>. </a:t>
            </a:r>
          </a:p>
          <a:p>
            <a:r>
              <a:rPr lang="en-US" sz="2000"/>
              <a:t>By </a:t>
            </a:r>
            <a:r>
              <a:rPr lang="en-US" sz="2000" dirty="0"/>
              <a:t>adhering to these principles, developers can construct resilient software that fulfills present requirements without overengineering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88591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1635</TotalTime>
  <Words>301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Wingdings</vt:lpstr>
      <vt:lpstr>Wingdings 2</vt:lpstr>
      <vt:lpstr>Median</vt:lpstr>
      <vt:lpstr> Software Design Principles</vt:lpstr>
      <vt:lpstr> 1. SOLID</vt:lpstr>
      <vt:lpstr> 2. DRY (Don’t Repeat Yourself)</vt:lpstr>
      <vt:lpstr> 3. KISS (Keep it simple, Stupid!)</vt:lpstr>
      <vt:lpstr> 4. YAGNI (You ain't gonna need it)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</dc:title>
  <dc:creator/>
  <cp:lastModifiedBy>San San</cp:lastModifiedBy>
  <cp:revision>24</cp:revision>
  <dcterms:created xsi:type="dcterms:W3CDTF">2006-08-16T00:00:00Z</dcterms:created>
  <dcterms:modified xsi:type="dcterms:W3CDTF">2024-06-11T07:01:33Z</dcterms:modified>
</cp:coreProperties>
</file>