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709" autoAdjust="0"/>
  </p:normalViewPr>
  <p:slideViewPr>
    <p:cSldViewPr>
      <p:cViewPr varScale="1">
        <p:scale>
          <a:sx n="63" d="100"/>
          <a:sy n="63" d="100"/>
        </p:scale>
        <p:origin x="13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The Task class in C# is part of the </a:t>
            </a:r>
            <a:r>
              <a:rPr lang="en-US" sz="2000" dirty="0" err="1"/>
              <a:t>System.Threading.Tasks</a:t>
            </a:r>
            <a:r>
              <a:rPr lang="en-US" sz="2000" dirty="0"/>
              <a:t> namespace.</a:t>
            </a:r>
          </a:p>
          <a:p>
            <a:r>
              <a:rPr lang="en-US" sz="2000" dirty="0"/>
              <a:t>Task is used represent an asynchronous operation. </a:t>
            </a:r>
          </a:p>
          <a:p>
            <a:r>
              <a:rPr lang="en-US" sz="2000" dirty="0"/>
              <a:t>It is the core of </a:t>
            </a:r>
            <a:r>
              <a:rPr lang="en-US" sz="2000" b="1" dirty="0"/>
              <a:t>asynchronous programming</a:t>
            </a:r>
            <a:r>
              <a:rPr lang="en-US" sz="2000" dirty="0"/>
              <a:t> in .NET, enabling you to write scalable, non-blocking code.</a:t>
            </a:r>
          </a:p>
          <a:p>
            <a:r>
              <a:rPr lang="en-US" sz="2000" dirty="0"/>
              <a:t>The Task class in C# (</a:t>
            </a:r>
            <a:r>
              <a:rPr lang="en-US" sz="2000" dirty="0" err="1"/>
              <a:t>System.Threading.Tasks</a:t>
            </a:r>
            <a:r>
              <a:rPr lang="en-US" sz="2000" dirty="0"/>
              <a:t>) provides several methods and properties to manage and control asynchronous operations.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259CD-584D-7D15-F140-746D08CCA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3D64E0-0A75-718B-DC4B-337E38C85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Class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1868CE-AE64-49C3-8F34-ECAC97BB020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endParaRPr lang="en-US" sz="2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FF4DECE-841F-9949-CFD2-52EAE5D76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434372"/>
              </p:ext>
            </p:extLst>
          </p:nvPr>
        </p:nvGraphicFramePr>
        <p:xfrm>
          <a:off x="533400" y="1517702"/>
          <a:ext cx="8534400" cy="4660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1716055736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742834275"/>
                    </a:ext>
                  </a:extLst>
                </a:gridCol>
              </a:tblGrid>
              <a:tr h="459218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82531"/>
                  </a:ext>
                </a:extLst>
              </a:tr>
              <a:tr h="225955">
                <a:tc>
                  <a:txBody>
                    <a:bodyPr/>
                    <a:lstStyle/>
                    <a:p>
                      <a:r>
                        <a:rPr lang="en-US" sz="1400"/>
                        <a:t>Run()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Starts a task on a thread pool thread.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234386"/>
                  </a:ext>
                </a:extLst>
              </a:tr>
              <a:tr h="390004">
                <a:tc>
                  <a:txBody>
                    <a:bodyPr/>
                    <a:lstStyle/>
                    <a:p>
                      <a:r>
                        <a:rPr lang="en-US" sz="1400"/>
                        <a:t>Wait()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Blocks the calling thread until the task completes.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227740"/>
                  </a:ext>
                </a:extLst>
              </a:tr>
              <a:tr h="225955">
                <a:tc>
                  <a:txBody>
                    <a:bodyPr/>
                    <a:lstStyle/>
                    <a:p>
                      <a:r>
                        <a:rPr lang="en-US" sz="1400"/>
                        <a:t>WaitAll()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Waits for all tasks in an array to complete.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231751"/>
                  </a:ext>
                </a:extLst>
              </a:tr>
              <a:tr h="390004">
                <a:tc>
                  <a:txBody>
                    <a:bodyPr/>
                    <a:lstStyle/>
                    <a:p>
                      <a:r>
                        <a:rPr lang="en-US" sz="1400"/>
                        <a:t>WaitAny()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Waits for any one of the tasks in an array to complete.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559627"/>
                  </a:ext>
                </a:extLst>
              </a:tr>
              <a:tr h="390004">
                <a:tc>
                  <a:txBody>
                    <a:bodyPr/>
                    <a:lstStyle/>
                    <a:p>
                      <a:r>
                        <a:rPr lang="en-US" sz="1400"/>
                        <a:t>ContinueWith()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Creates a continuation that executes when the task completes.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857562"/>
                  </a:ext>
                </a:extLst>
              </a:tr>
              <a:tr h="225955">
                <a:tc>
                  <a:txBody>
                    <a:bodyPr/>
                    <a:lstStyle/>
                    <a:p>
                      <a:r>
                        <a:rPr lang="en-US" sz="1400"/>
                        <a:t>Delay()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Creates a task that completes after a delay.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2439798"/>
                  </a:ext>
                </a:extLst>
              </a:tr>
              <a:tr h="390004">
                <a:tc>
                  <a:txBody>
                    <a:bodyPr/>
                    <a:lstStyle/>
                    <a:p>
                      <a:r>
                        <a:rPr lang="en-US" sz="1400"/>
                        <a:t>FromResult()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Creates a completed Task&lt;T&gt; with the specified result.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075335"/>
                  </a:ext>
                </a:extLst>
              </a:tr>
              <a:tr h="390004">
                <a:tc>
                  <a:txBody>
                    <a:bodyPr/>
                    <a:lstStyle/>
                    <a:p>
                      <a:r>
                        <a:rPr lang="en-US" sz="1400"/>
                        <a:t>WhenAll()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Returns a task that completes when all of the supplied tasks complete.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4481384"/>
                  </a:ext>
                </a:extLst>
              </a:tr>
              <a:tr h="390004">
                <a:tc>
                  <a:txBody>
                    <a:bodyPr/>
                    <a:lstStyle/>
                    <a:p>
                      <a:r>
                        <a:rPr lang="en-US" sz="1400"/>
                        <a:t>WhenAny()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Returns a task that completes when any one of the supplied tasks completes.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1761151"/>
                  </a:ext>
                </a:extLst>
              </a:tr>
              <a:tr h="390004">
                <a:tc>
                  <a:txBody>
                    <a:bodyPr/>
                    <a:lstStyle/>
                    <a:p>
                      <a:r>
                        <a:rPr lang="en-US" sz="1400"/>
                        <a:t>Start()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Starts a task created using the constructor (rarely used directly).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408312"/>
                  </a:ext>
                </a:extLst>
              </a:tr>
              <a:tr h="557149">
                <a:tc>
                  <a:txBody>
                    <a:bodyPr/>
                    <a:lstStyle/>
                    <a:p>
                      <a:r>
                        <a:rPr lang="en-US" sz="1400"/>
                        <a:t>ConfigureAwait(bool)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Configures an await to continue on the original context or not (mostly for library code).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8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28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C8E36-C285-E20B-7FC6-AAE5731AD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1DCC96-1D83-590E-C85B-2B207AE97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Class Properties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5F8D64A-72D9-544F-4E87-E4830707A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751328"/>
              </p:ext>
            </p:extLst>
          </p:nvPr>
        </p:nvGraphicFramePr>
        <p:xfrm>
          <a:off x="533400" y="1517702"/>
          <a:ext cx="7924800" cy="4189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964">
                  <a:extLst>
                    <a:ext uri="{9D8B030D-6E8A-4147-A177-3AD203B41FA5}">
                      <a16:colId xmlns:a16="http://schemas.microsoft.com/office/drawing/2014/main" val="1716055736"/>
                    </a:ext>
                  </a:extLst>
                </a:gridCol>
                <a:gridCol w="1727964">
                  <a:extLst>
                    <a:ext uri="{9D8B030D-6E8A-4147-A177-3AD203B41FA5}">
                      <a16:colId xmlns:a16="http://schemas.microsoft.com/office/drawing/2014/main" val="3533990371"/>
                    </a:ext>
                  </a:extLst>
                </a:gridCol>
                <a:gridCol w="4468872">
                  <a:extLst>
                    <a:ext uri="{9D8B030D-6E8A-4147-A177-3AD203B41FA5}">
                      <a16:colId xmlns:a16="http://schemas.microsoft.com/office/drawing/2014/main" val="2742834275"/>
                    </a:ext>
                  </a:extLst>
                </a:gridCol>
              </a:tblGrid>
              <a:tr h="459218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782531"/>
                  </a:ext>
                </a:extLst>
              </a:tr>
              <a:tr h="225955">
                <a:tc>
                  <a:txBody>
                    <a:bodyPr/>
                    <a:lstStyle/>
                    <a:p>
                      <a:r>
                        <a:rPr lang="en-US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TaskStatus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Gets the status of the task (e.g. Running, Completed, Faulted).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234386"/>
                  </a:ext>
                </a:extLst>
              </a:tr>
              <a:tr h="390004">
                <a:tc>
                  <a:txBody>
                    <a:bodyPr/>
                    <a:lstStyle/>
                    <a:p>
                      <a:r>
                        <a:rPr lang="en-US"/>
                        <a:t>IsCompleted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true if the task has finished executing.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227740"/>
                  </a:ext>
                </a:extLst>
              </a:tr>
              <a:tr h="225955">
                <a:tc>
                  <a:txBody>
                    <a:bodyPr/>
                    <a:lstStyle/>
                    <a:p>
                      <a:r>
                        <a:rPr lang="en-US"/>
                        <a:t>IsCompletedSuccessfully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true if the task ran to completion without exceptions.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231751"/>
                  </a:ext>
                </a:extLst>
              </a:tr>
              <a:tr h="390004">
                <a:tc>
                  <a:txBody>
                    <a:bodyPr/>
                    <a:lstStyle/>
                    <a:p>
                      <a:r>
                        <a:rPr lang="en-US"/>
                        <a:t>IsCanceled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true if the task was canceled.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559627"/>
                  </a:ext>
                </a:extLst>
              </a:tr>
              <a:tr h="390004">
                <a:tc>
                  <a:txBody>
                    <a:bodyPr/>
                    <a:lstStyle/>
                    <a:p>
                      <a:r>
                        <a:rPr lang="en-US"/>
                        <a:t>IsFaulted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true if the task threw an exception.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857562"/>
                  </a:ext>
                </a:extLst>
              </a:tr>
              <a:tr h="225955">
                <a:tc>
                  <a:txBody>
                    <a:bodyPr/>
                    <a:lstStyle/>
                    <a:p>
                      <a:r>
                        <a:rPr lang="en-US"/>
                        <a:t>Exception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AggregateException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Gets the exception thrown by the task, if any.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2439798"/>
                  </a:ext>
                </a:extLst>
              </a:tr>
              <a:tr h="390004">
                <a:tc>
                  <a:txBody>
                    <a:bodyPr/>
                    <a:lstStyle/>
                    <a:p>
                      <a:r>
                        <a:rPr lang="en-US"/>
                        <a:t>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Gets the result of a Task&lt;T&gt; (blocks if not completed).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075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169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2704</TotalTime>
  <Words>329</Words>
  <Application>Microsoft Office PowerPoint</Application>
  <PresentationFormat>On-screen Show (4:3)</PresentationFormat>
  <Paragraphs>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Tw Cen MT</vt:lpstr>
      <vt:lpstr>Wingdings</vt:lpstr>
      <vt:lpstr>Wingdings 2</vt:lpstr>
      <vt:lpstr>Median</vt:lpstr>
      <vt:lpstr>Task Overview</vt:lpstr>
      <vt:lpstr>Task Class Methods</vt:lpstr>
      <vt:lpstr>Task Class Properties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Threading</dc:title>
  <dc:creator/>
  <cp:lastModifiedBy>Santhosh Kumar</cp:lastModifiedBy>
  <cp:revision>195</cp:revision>
  <dcterms:created xsi:type="dcterms:W3CDTF">2006-08-16T00:00:00Z</dcterms:created>
  <dcterms:modified xsi:type="dcterms:W3CDTF">2025-06-22T09:41:28Z</dcterms:modified>
</cp:coreProperties>
</file>