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799D-3E95-E38B-F81F-064531E8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FDA16A-C737-1AFC-A7F2-A4312ADFB8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F50A10-AE47-F84E-C0F2-73C80BEAB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FB980-B893-82A9-58F8-08094D922F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9B0D-50A1-04BB-F604-1C2498F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93057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9F048-8EE8-57BE-73BD-A55819213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12F6B-17DA-9862-248B-ADA86B3923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89C81-B147-BCB7-B749-A6E0F4F4F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47B8C-235B-69B6-C6FE-865F61E4F4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E1FEF-C9A0-E873-57A9-91289D99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04636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Jira is a tool developed by Atlassian for issue tracking and project management (especially for agile teams).</a:t>
            </a:r>
          </a:p>
          <a:p>
            <a:r>
              <a:rPr lang="en-US" sz="1800" dirty="0"/>
              <a:t>Jira is a project management and issue tracking tool developed by Atlassian. </a:t>
            </a:r>
          </a:p>
          <a:p>
            <a:r>
              <a:rPr lang="en-US" sz="1800" dirty="0"/>
              <a:t>It's commonly used for:</a:t>
            </a:r>
          </a:p>
          <a:p>
            <a:r>
              <a:rPr lang="fr-FR" sz="1800" dirty="0"/>
              <a:t>Agile </a:t>
            </a:r>
            <a:r>
              <a:rPr lang="fr-FR" sz="1800" dirty="0" err="1"/>
              <a:t>project</a:t>
            </a:r>
            <a:r>
              <a:rPr lang="fr-FR" sz="1800" dirty="0"/>
              <a:t> management (Scrum/Kanban)</a:t>
            </a:r>
          </a:p>
          <a:p>
            <a:r>
              <a:rPr lang="en-US" sz="1800" dirty="0"/>
              <a:t>Bug and issue tracking</a:t>
            </a:r>
          </a:p>
          <a:p>
            <a:r>
              <a:rPr lang="en-US" sz="1800" dirty="0"/>
              <a:t>Workflow customization</a:t>
            </a:r>
          </a:p>
          <a:p>
            <a:r>
              <a:rPr lang="en-US" sz="1800" dirty="0"/>
              <a:t>Software development tasks</a:t>
            </a:r>
          </a:p>
          <a:p>
            <a:r>
              <a:rPr lang="en-US" sz="1800" dirty="0"/>
              <a:t>Jira tool used by software teams, IT, HR, operations, and more.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39F35-4A0B-A29E-6054-673F426DE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E1F53D-E380-ED31-9B15-2D20DC4E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Terminology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053D066-BBED-F73D-5BAC-774081B24AA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8762444"/>
              </p:ext>
            </p:extLst>
          </p:nvPr>
        </p:nvGraphicFramePr>
        <p:xfrm>
          <a:off x="612775" y="1600200"/>
          <a:ext cx="815339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699">
                  <a:extLst>
                    <a:ext uri="{9D8B030D-6E8A-4147-A177-3AD203B41FA5}">
                      <a16:colId xmlns:a16="http://schemas.microsoft.com/office/drawing/2014/main" val="58521108"/>
                    </a:ext>
                  </a:extLst>
                </a:gridCol>
                <a:gridCol w="4076699">
                  <a:extLst>
                    <a:ext uri="{9D8B030D-6E8A-4147-A177-3AD203B41FA5}">
                      <a16:colId xmlns:a16="http://schemas.microsoft.com/office/drawing/2014/main" val="2446802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75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task, bug, feature,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35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container for issues/tasks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64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Large body of work that can be broken down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69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Story/Task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Individual unit of 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25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Sub-task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smaller part of a story/task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86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Time-boxed work period in Scrum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71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Workflow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Lifecycle of an issue (e.g., To Do → Done)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43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representation (Scrum/Kanban)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453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61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B93BC-867A-06DE-299A-1C6B00975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993F38-1501-F241-D519-020D4AC2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Project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1B900-C9C8-B793-80D9-9B59AEE5E36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Jira supports two key project types:</a:t>
            </a:r>
          </a:p>
          <a:p>
            <a:r>
              <a:rPr lang="en-US" sz="1800" b="1" dirty="0"/>
              <a:t>Team-managed projects</a:t>
            </a:r>
            <a:r>
              <a:rPr lang="en-US" sz="1800" dirty="0"/>
              <a:t> (simpler, great for small teams)</a:t>
            </a:r>
          </a:p>
          <a:p>
            <a:r>
              <a:rPr lang="en-US" sz="1800" b="1"/>
              <a:t>Company-managed projects</a:t>
            </a:r>
            <a:r>
              <a:rPr lang="en-US" sz="1800"/>
              <a:t> (advanced workflows, better for large teams)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5943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8608</TotalTime>
  <Words>194</Words>
  <Application>Microsoft Office PowerPoint</Application>
  <PresentationFormat>On-screen Show (4:3)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Tw Cen MT</vt:lpstr>
      <vt:lpstr>Wingdings</vt:lpstr>
      <vt:lpstr>Wingdings 2</vt:lpstr>
      <vt:lpstr>Median</vt:lpstr>
      <vt:lpstr>Custom Design</vt:lpstr>
      <vt:lpstr>Jira Overview</vt:lpstr>
      <vt:lpstr>Jira Terminology</vt:lpstr>
      <vt:lpstr>Jira Project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 SP</cp:lastModifiedBy>
  <cp:revision>415</cp:revision>
  <dcterms:created xsi:type="dcterms:W3CDTF">2006-08-16T00:00:00Z</dcterms:created>
  <dcterms:modified xsi:type="dcterms:W3CDTF">2025-06-12T16:00:05Z</dcterms:modified>
</cp:coreProperties>
</file>