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51663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bd7cbc8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4bd7cbc8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bd7cbc85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4bd7cbc85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2351c4c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52351c4c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2351c4c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52351c4c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1c2771b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51c2771b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soap.com/test-coverage-analysis-with-emma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iki.jenkins.io/display/JENKINS/Emma+Plugi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irrors.jenkins.io/windows/lates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resta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Get GIT Project ready 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subTitle" idx="1"/>
          </p:nvPr>
        </p:nvSpPr>
        <p:spPr>
          <a:xfrm>
            <a:off x="467544" y="980728"/>
            <a:ext cx="8496944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dirty="0" smtClean="0"/>
              <a:t>Create </a:t>
            </a:r>
            <a:r>
              <a:rPr lang="en-US" dirty="0" err="1" smtClean="0"/>
              <a:t>.Net</a:t>
            </a:r>
            <a:r>
              <a:rPr lang="en-US" dirty="0" smtClean="0"/>
              <a:t> Project</a:t>
            </a: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32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32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GitLab</a:t>
            </a: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repo, commit &amp; Push above Project, to </a:t>
            </a:r>
            <a:r>
              <a:rPr lang="en-US" sz="320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GitHub/</a:t>
            </a:r>
            <a:r>
              <a:rPr lang="en-US" sz="3200" b="0" i="0" u="none" strike="noStrike" cap="none" dirty="0" err="1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GitLab</a:t>
            </a: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Follow instructions from next slide to Build above project using Jenkins</a:t>
            </a: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Create Job – GIT Based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1"/>
          </p:nvPr>
        </p:nvSpPr>
        <p:spPr>
          <a:xfrm>
            <a:off x="467544" y="980728"/>
            <a:ext cx="8496944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lang="en-US" sz="29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Create Item just like above, now select Configure from left side.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lang="en-US" sz="29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Now on the next web page, under “Source Code management” select “</a:t>
            </a:r>
            <a:r>
              <a:rPr lang="en-US" sz="296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en-US" sz="29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endParaRPr sz="296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lang="en-US" sz="29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This option gets expanded, and asks for GIT repo URL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endParaRPr sz="296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lang="en-US" sz="29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 Build Trigger, select Poll SCM, specify * * * * *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endParaRPr sz="296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lang="en-US" sz="29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Above indicates that SCM need to be polled for every one minute, for changes. Once Jenkins Job finds changes, build is initiated.</a:t>
            </a:r>
            <a:endParaRPr sz="296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Maven Project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subTitle" idx="1"/>
          </p:nvPr>
        </p:nvSpPr>
        <p:spPr>
          <a:xfrm>
            <a:off x="467544" y="980728"/>
            <a:ext cx="8496944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1. Create New Item -&gt; Give name as Maven example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2. Provide some description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3. Under Build Section, select “Invoke top-level Maven targets”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4785" y="3140968"/>
            <a:ext cx="5800748" cy="328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Maven Project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>
            <a:spLocks noGrp="1"/>
          </p:cNvSpPr>
          <p:nvPr>
            <p:ph type="subTitle" idx="1"/>
          </p:nvPr>
        </p:nvSpPr>
        <p:spPr>
          <a:xfrm>
            <a:off x="467544" y="980728"/>
            <a:ext cx="8399512" cy="187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4. Specify Goals appropriately “clean package”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5. Select Advanced Button at bottom, and for POM, specify POM file name full path.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7616" y="2708920"/>
            <a:ext cx="73914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 txBox="1"/>
          <p:nvPr/>
        </p:nvSpPr>
        <p:spPr>
          <a:xfrm>
            <a:off x="436648" y="5733256"/>
            <a:ext cx="839951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6. Now select Apply and Save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Maven Project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>
            <a:spLocks noGrp="1"/>
          </p:cNvSpPr>
          <p:nvPr>
            <p:ph type="subTitle" idx="1"/>
          </p:nvPr>
        </p:nvSpPr>
        <p:spPr>
          <a:xfrm>
            <a:off x="467544" y="980728"/>
            <a:ext cx="8399512" cy="187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4. Specify Goals appropriately “clean package”</a:t>
            </a:r>
            <a:endParaRPr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5. Select Advanced Button at bottom, and for POM, specify POM file name full path.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7616" y="2708920"/>
            <a:ext cx="73914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436648" y="5733256"/>
            <a:ext cx="839951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6. Now select Apply and Save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Maven Project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7"/>
          <p:cNvSpPr txBox="1">
            <a:spLocks noGrp="1"/>
          </p:cNvSpPr>
          <p:nvPr>
            <p:ph type="subTitle" idx="1"/>
          </p:nvPr>
        </p:nvSpPr>
        <p:spPr>
          <a:xfrm>
            <a:off x="467544" y="980728"/>
            <a:ext cx="8399512" cy="1872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From left hand menu, select “Build Now”, it may take a min or so to complete Build, once done you can click on the icon to view console logs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ctrTitle"/>
          </p:nvPr>
        </p:nvSpPr>
        <p:spPr>
          <a:xfrm>
            <a:off x="179512" y="260648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Git - Maven Project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ubTitle" idx="1"/>
          </p:nvPr>
        </p:nvSpPr>
        <p:spPr>
          <a:xfrm>
            <a:off x="467550" y="980725"/>
            <a:ext cx="8568300" cy="57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Build a freestyle software project, by providing New Item name, provide Project name, and Free Style Project, click OK.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Now Project Configuration  gets displayed.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 Source code Management Section, select Git, and specify Repository URL.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 Build Triggers section, select Poll SCM and for Schedule specify H * * * *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 run a simple </a:t>
            </a:r>
            <a:r>
              <a:rPr lang="en-US" sz="2400" b="1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Maven</a:t>
            </a: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build. Scroll down to the Build section and click on the "Add build step" and choose "Invoke top-level Maven targets". Then enter "clean package" in the Goals field.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ctrTitle"/>
          </p:nvPr>
        </p:nvSpPr>
        <p:spPr>
          <a:xfrm>
            <a:off x="179512" y="92123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</a:t>
            </a:r>
            <a:r>
              <a:rPr lang="en-US" sz="3959"/>
              <a:t>JUnit Test Report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1"/>
          </p:nvPr>
        </p:nvSpPr>
        <p:spPr>
          <a:xfrm>
            <a:off x="179500" y="686100"/>
            <a:ext cx="8882400" cy="54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Project configuration - Post Build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the Post-build Actions section and check "Publish JUnit test result report" checkbox.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6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Maven runs unit tests in a project, it automatically generates the XML test reports in a directory called surefire-reports in the target directory.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6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enter "**/target/surefire-reports/*.xml" in the "Test report XMLs" field. The two asterisks at the start of the path ("**") are a best practice to make the configuration a bit more robust: they allow Jenkins to find the target directory no matter how we have configured Jenkins to check out the source code.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23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13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>
            <a:spLocks noGrp="1"/>
          </p:cNvSpPr>
          <p:nvPr>
            <p:ph type="ctrTitle"/>
          </p:nvPr>
        </p:nvSpPr>
        <p:spPr>
          <a:xfrm>
            <a:off x="179512" y="92123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</a:t>
            </a:r>
            <a:r>
              <a:rPr lang="en-US" sz="3959"/>
              <a:t>JUnit Test Report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6923"/>
            <a:ext cx="8839198" cy="5413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179512" y="92123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Emma Code Coverage Integration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1"/>
          <p:cNvSpPr txBox="1">
            <a:spLocks noGrp="1"/>
          </p:cNvSpPr>
          <p:nvPr>
            <p:ph type="subTitle" idx="1"/>
          </p:nvPr>
        </p:nvSpPr>
        <p:spPr>
          <a:xfrm>
            <a:off x="179500" y="686100"/>
            <a:ext cx="8882400" cy="54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https://devsoap.com/test-coverage-analysis-with-emma/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https://wiki.jenkins.io/display/JENKINS/Emma+Plugin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67544" y="980728"/>
            <a:ext cx="8208912" cy="48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Download Jenkins from the URL </a:t>
            </a:r>
            <a:r>
              <a:rPr lang="en-US" sz="32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http://mirrors.jenkins.io/windows/latest</a:t>
            </a: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ctrTitle"/>
          </p:nvPr>
        </p:nvSpPr>
        <p:spPr>
          <a:xfrm>
            <a:off x="179512" y="92123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/>
              <a:t>Misc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subTitle" idx="1"/>
          </p:nvPr>
        </p:nvSpPr>
        <p:spPr>
          <a:xfrm>
            <a:off x="179500" y="686100"/>
            <a:ext cx="8882400" cy="54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How to restart Jenkins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http://localhost:8080/restart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Other ways: From command line use below(below runs only when installed using .msi, and is running as Service)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net stop jenkins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net start jenkins</a:t>
            </a:r>
            <a:endParaRPr sz="24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166562" y="-2"/>
            <a:ext cx="7772400" cy="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1"/>
          </p:nvPr>
        </p:nvSpPr>
        <p:spPr>
          <a:xfrm>
            <a:off x="166550" y="722399"/>
            <a:ext cx="8843400" cy="6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endParaRPr sz="27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Jenkins </a:t>
            </a:r>
            <a:r>
              <a:rPr lang="en-US" sz="272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url</a:t>
            </a:r>
            <a:endParaRPr sz="27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http://localhost:8080</a:t>
            </a:r>
            <a:endParaRPr sz="27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username: admin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password: admin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E-mail ID: </a:t>
            </a:r>
            <a:r>
              <a:rPr lang="en-US" sz="2720" u="sng" dirty="0" smtClean="0">
                <a:solidFill>
                  <a:schemeClr val="hlink"/>
                </a:solidFill>
              </a:rPr>
              <a:t>santuparsi@gmail.com</a:t>
            </a:r>
            <a:endParaRPr sz="27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endParaRPr sz="27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Incase Jenkins doesn’t get started, use below command to start it:</a:t>
            </a:r>
            <a:endParaRPr sz="27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C:\Program Files (x86)\Jenkins&gt;java -jar </a:t>
            </a:r>
            <a:r>
              <a:rPr lang="en-US" sz="272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jenkins.war</a:t>
            </a:r>
            <a:r>
              <a:rPr lang="en-US" sz="272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--</a:t>
            </a:r>
            <a:r>
              <a:rPr lang="en-US" sz="2720" b="0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httpPort</a:t>
            </a:r>
            <a:r>
              <a:rPr lang="en-US" sz="272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=9090</a:t>
            </a:r>
            <a:endParaRPr sz="272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endParaRPr sz="2720" dirty="0"/>
          </a:p>
          <a:p>
            <a:pPr marL="0" marR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</a:pPr>
            <a:r>
              <a:rPr lang="en-US" sz="2720" dirty="0"/>
              <a:t>and wait until u see “ Jenkins is fully up and running”</a:t>
            </a:r>
            <a:endParaRPr sz="27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467544" y="980728"/>
            <a:ext cx="8208912" cy="489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lang="en-US" sz="296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Jenkins</a:t>
            </a:r>
            <a:r>
              <a:rPr lang="en-US" sz="2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is one of the most popular tools for continuous integration and continuous delivery on any platform. A Java application, Jenkins has many plugins for automating almost everything at the infrastructure level. The use of Jenkins has widely increased rapidly due to a rich set of functionalities, which it provides in the form of plugins. </a:t>
            </a:r>
            <a:endParaRPr sz="29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lang="en-US" sz="2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Step by Step Installation: Below is URL to download Jenkins from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lang="en-US" sz="2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http://mirrors.jenkins.io/windows/latest</a:t>
            </a:r>
            <a:br>
              <a:rPr lang="en-US" sz="29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96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1"/>
          </p:nvPr>
        </p:nvSpPr>
        <p:spPr>
          <a:xfrm>
            <a:off x="467544" y="980728"/>
            <a:ext cx="8208912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Follow onscreen Instructions to complete installation.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Open URL </a:t>
            </a:r>
            <a:r>
              <a:rPr lang="en-US" sz="32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http://localhost:8080</a:t>
            </a: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536" y="2780928"/>
            <a:ext cx="6838950" cy="5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467544" y="980728"/>
            <a:ext cx="8208912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To unlock Jenkins, copy the password from the file at</a:t>
            </a:r>
            <a:r>
              <a:rPr lang="en-US" sz="2000" b="1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C:\Program Files (x86)\Jenkins\secrets\</a:t>
            </a:r>
            <a:r>
              <a:rPr lang="en-US" sz="2000" b="1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initialAdminPassword</a:t>
            </a:r>
            <a:r>
              <a:rPr lang="en-US" sz="20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and paste it in the </a:t>
            </a:r>
            <a:r>
              <a:rPr lang="en-US" sz="2000" b="1" i="0" u="none" strike="noStrike" cap="none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Administratorpassword</a:t>
            </a:r>
            <a:r>
              <a:rPr lang="en-US" sz="20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field. Then, click the </a:t>
            </a:r>
            <a:r>
              <a:rPr lang="en-US" sz="2000" b="1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"Continue"</a:t>
            </a:r>
            <a:r>
              <a:rPr lang="en-US" sz="20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 button.</a:t>
            </a:r>
            <a:endParaRPr sz="20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3" y="1916832"/>
            <a:ext cx="711517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467544" y="980728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 Next Screen, wait until all plugins are installed</a:t>
            </a:r>
            <a:endParaRPr sz="32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538" y="1916832"/>
            <a:ext cx="694372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1"/>
          </p:nvPr>
        </p:nvSpPr>
        <p:spPr>
          <a:xfrm>
            <a:off x="467544" y="980728"/>
            <a:ext cx="8280920" cy="72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80"/>
              <a:buFont typeface="Arial"/>
              <a:buNone/>
            </a:pPr>
            <a:r>
              <a:rPr lang="en-US" sz="24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Provide username and password of Admin. From now on use this admin username/password to login to Jenkins</a:t>
            </a:r>
            <a:endParaRPr sz="248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150" y="1844824"/>
            <a:ext cx="75057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ctrTitle"/>
          </p:nvPr>
        </p:nvSpPr>
        <p:spPr>
          <a:xfrm>
            <a:off x="179512" y="260648"/>
            <a:ext cx="7772400" cy="722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95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Jenkins – Create First Job – Non GIT</a:t>
            </a:r>
            <a:endParaRPr sz="3959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467544" y="980728"/>
            <a:ext cx="8496944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lang="en-US" sz="29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After Login to Jenkins, click New Item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lang="en-US" sz="29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Provide a Name for the New Job, select “Freestyle”</a:t>
            </a: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lang="en-US" sz="29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Click Ok.</a:t>
            </a:r>
            <a:endParaRPr sz="296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lang="en-US" sz="29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Under Build, Select Execute Windows batch Command. And provide below commands in </a:t>
            </a:r>
            <a:r>
              <a:rPr lang="en-US" sz="296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window</a:t>
            </a: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endParaRPr sz="2960" dirty="0"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endParaRPr sz="2960" dirty="0"/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endParaRPr lang="en-US" sz="2960" b="0" i="0" u="none" strike="noStrike" cap="none" dirty="0" smtClea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endParaRPr lang="en-US" sz="2960" b="0" i="0" u="none" strike="noStrike" cap="none" dirty="0" smtClean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lang="en-US" sz="296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Click </a:t>
            </a:r>
            <a:r>
              <a:rPr lang="en-US" sz="29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Save, to Complete creation of Job Item</a:t>
            </a:r>
            <a:r>
              <a:rPr lang="en-US" sz="2960" b="0" i="0" u="none" strike="noStrike" cap="none" dirty="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96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ts val="2960"/>
              <a:buFont typeface="Arial"/>
              <a:buNone/>
            </a:pPr>
            <a:r>
              <a:rPr lang="en-US" sz="296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Now Select Build Now from left side menu, observe that build gets done, after that, you can observe Console output</a:t>
            </a:r>
            <a:endParaRPr sz="296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:\Users\SANTHOSH\Desktop\Jenkins&amp;Docker\pi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31" y="3138345"/>
            <a:ext cx="4463050" cy="192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747</Words>
  <Application>Microsoft Office PowerPoint</Application>
  <PresentationFormat>On-screen Show (4:3)</PresentationFormat>
  <Paragraphs>101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Jenkins</vt:lpstr>
      <vt:lpstr>Jenkins</vt:lpstr>
      <vt:lpstr>Jenkins</vt:lpstr>
      <vt:lpstr>Jenkins</vt:lpstr>
      <vt:lpstr>Jenkins</vt:lpstr>
      <vt:lpstr>Jenkins</vt:lpstr>
      <vt:lpstr>Jenkins</vt:lpstr>
      <vt:lpstr>Jenkins</vt:lpstr>
      <vt:lpstr>Jenkins – Create First Job – Non GIT</vt:lpstr>
      <vt:lpstr>Jenkins – Get GIT Project ready </vt:lpstr>
      <vt:lpstr>Jenkins – Create Job – GIT Based</vt:lpstr>
      <vt:lpstr>Jenkins – Maven Project</vt:lpstr>
      <vt:lpstr>Jenkins – Maven Project</vt:lpstr>
      <vt:lpstr>Jenkins – Maven Project</vt:lpstr>
      <vt:lpstr>Jenkins – Maven Project</vt:lpstr>
      <vt:lpstr>Jenkins – Git - Maven Project</vt:lpstr>
      <vt:lpstr>Jenkins – JUnit Test Report</vt:lpstr>
      <vt:lpstr>Jenkins – JUnit Test Report</vt:lpstr>
      <vt:lpstr>Emma Code Coverage Integration</vt:lpstr>
      <vt:lpstr>Misc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cp:lastModifiedBy>SANTHOSH</cp:lastModifiedBy>
  <cp:revision>3</cp:revision>
  <dcterms:modified xsi:type="dcterms:W3CDTF">2019-07-02T08:07:49Z</dcterms:modified>
</cp:coreProperties>
</file>