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bd7cbc8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4bd7cbc85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bd7cbc85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4bd7cbc85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2351c4c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52351c4cd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2351c4c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2351c4cd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1c2771b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1c2771b9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soap.com/test-coverage-analysis-with-emma/" TargetMode="External"/><Relationship Id="rId4" Type="http://schemas.openxmlformats.org/officeDocument/2006/relationships/hyperlink" Target="https://wiki.jenkins.io/display/JENKINS/Emma+Plug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mirrors.jenkins.io/windows/lates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localhost:8080/restar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vskreddy652@yahoo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enkins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:8080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Get GIT Project ready 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 txBox="1"/>
          <p:nvPr>
            <p:ph idx="1" type="subTitle"/>
          </p:nvPr>
        </p:nvSpPr>
        <p:spPr>
          <a:xfrm>
            <a:off x="467544" y="980728"/>
            <a:ext cx="8496944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Now create a folder, and in that create a Java file.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Create Github repo, commit &amp; Push above Project, to GitHub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Follow instructions from next slide to Build above project using Jenkins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Create Job – GIT Based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467544" y="980728"/>
            <a:ext cx="8496944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Create Item just like above, now select Configure from left side.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Now on the next web page, under “Source Code management” select “Git”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This option gets expanded, and asks for GIT repo URL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 Build Trigger, select Poll SCM, specify * * * * *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Above indicates that SCM need to be polled for every one minute, for changes. Once Jenkins Job finds changes, build is initiated.</a:t>
            </a:r>
            <a:endParaRPr b="0" i="0" sz="29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Maven Project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467544" y="980728"/>
            <a:ext cx="8496944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1. Create New Item -&gt; Give name as Maven example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2. Provide some description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3. Under Build Section, select “Invoke top-level Maven targets”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4785" y="3140968"/>
            <a:ext cx="5800748" cy="328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Maven Project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/>
          <p:nvPr>
            <p:ph idx="1" type="subTitle"/>
          </p:nvPr>
        </p:nvSpPr>
        <p:spPr>
          <a:xfrm>
            <a:off x="467544" y="980728"/>
            <a:ext cx="8399512" cy="1872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4. Specify Goals appropriately “clean package”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5. Select Advanced Button at bottom, and for POM, specify POM file name full path.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616" y="2708920"/>
            <a:ext cx="73914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436648" y="5733256"/>
            <a:ext cx="8399512" cy="129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6. Now select Apply and Save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Maven Project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 txBox="1"/>
          <p:nvPr>
            <p:ph idx="1" type="subTitle"/>
          </p:nvPr>
        </p:nvSpPr>
        <p:spPr>
          <a:xfrm>
            <a:off x="467544" y="980728"/>
            <a:ext cx="8399512" cy="1872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4. Specify Goals appropriately “clean package”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5. Select Advanced Button at bottom, and for POM, specify POM file name full path.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616" y="2708920"/>
            <a:ext cx="73914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436648" y="5733256"/>
            <a:ext cx="8399512" cy="129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6. Now select Apply and Save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Maven Project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7"/>
          <p:cNvSpPr txBox="1"/>
          <p:nvPr>
            <p:ph idx="1" type="subTitle"/>
          </p:nvPr>
        </p:nvSpPr>
        <p:spPr>
          <a:xfrm>
            <a:off x="467544" y="980728"/>
            <a:ext cx="8399512" cy="1872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From left hand menu, select “Build Now”, it may take a min or so to complete Build, once done you can click on the icon to view console logs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ctrTitle"/>
          </p:nvPr>
        </p:nvSpPr>
        <p:spPr>
          <a:xfrm>
            <a:off x="179512" y="260648"/>
            <a:ext cx="7772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Git - Maven Project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8"/>
          <p:cNvSpPr txBox="1"/>
          <p:nvPr>
            <p:ph idx="1" type="subTitle"/>
          </p:nvPr>
        </p:nvSpPr>
        <p:spPr>
          <a:xfrm>
            <a:off x="467550" y="980725"/>
            <a:ext cx="8568300" cy="57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Build a freestyle software project, by providing New Item name, provide Project name, and Free Style Project, click OK.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 Project Configuration  gets displayed.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 Source code Management Section, select Git, and specify Repository URL.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 Build Triggers section, select Poll SCM and for Schedule specify H * * * *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run a simple </a:t>
            </a:r>
            <a:r>
              <a:rPr b="1"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Maven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build. Scroll down to the Build section and click on the "Add build step" and choose "Invoke top-level Maven targets". Then enter "clean package" in the Goals field.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ctrTitle"/>
          </p:nvPr>
        </p:nvSpPr>
        <p:spPr>
          <a:xfrm>
            <a:off x="179512" y="92123"/>
            <a:ext cx="7772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</a:t>
            </a:r>
            <a:r>
              <a:rPr lang="en-US" sz="3959"/>
              <a:t>JUnit Test Report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9"/>
          <p:cNvSpPr txBox="1"/>
          <p:nvPr>
            <p:ph idx="1" type="subTitle"/>
          </p:nvPr>
        </p:nvSpPr>
        <p:spPr>
          <a:xfrm>
            <a:off x="179500" y="686100"/>
            <a:ext cx="8882400" cy="5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Project configuration - Post Build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the Post-build Actions section and check "Publish JUnit test result report" checkbox.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Maven runs unit tests in a project, it automatically generates the XML test reports in a directory called surefire-reports in the target directory.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enter "**/target/surefire-reports/*.xml" in the "Test report XMLs" field. The two asterisks at the start of the path ("**") are a best practice to make the configuration a bit more robust: they allow Jenkins to find the target directory no matter how we have configured Jenkins to check out the source code.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ctrTitle"/>
          </p:nvPr>
        </p:nvSpPr>
        <p:spPr>
          <a:xfrm>
            <a:off x="179512" y="92123"/>
            <a:ext cx="7772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</a:t>
            </a:r>
            <a:r>
              <a:rPr lang="en-US" sz="3959"/>
              <a:t>JUnit Test Report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6923"/>
            <a:ext cx="8839198" cy="541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ctrTitle"/>
          </p:nvPr>
        </p:nvSpPr>
        <p:spPr>
          <a:xfrm>
            <a:off x="179512" y="92123"/>
            <a:ext cx="7772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Emma Code Coverage Integration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 txBox="1"/>
          <p:nvPr>
            <p:ph idx="1" type="subTitle"/>
          </p:nvPr>
        </p:nvSpPr>
        <p:spPr>
          <a:xfrm>
            <a:off x="179500" y="686100"/>
            <a:ext cx="8882400" cy="5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https://devsoap.com/test-coverage-analysis-with-emma/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https://wiki.jenkins.io/display/JENKINS/Emma+Plugin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467544" y="980728"/>
            <a:ext cx="8208912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Download Jenkins from the URL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http://mirrors.jenkins.io/windows/latest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ctrTitle"/>
          </p:nvPr>
        </p:nvSpPr>
        <p:spPr>
          <a:xfrm>
            <a:off x="179512" y="92123"/>
            <a:ext cx="7772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Misc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2"/>
          <p:cNvSpPr txBox="1"/>
          <p:nvPr>
            <p:ph idx="1" type="subTitle"/>
          </p:nvPr>
        </p:nvSpPr>
        <p:spPr>
          <a:xfrm>
            <a:off x="179500" y="686100"/>
            <a:ext cx="8882400" cy="5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How to restart Jenkins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http://localhost:8080/restart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Other ways: From command line use below(below runs only when installed using .msi, and is running as Service)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net stop jenkins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net start jenkins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166562" y="-2"/>
            <a:ext cx="7772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166550" y="722399"/>
            <a:ext cx="8843400" cy="6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Jenkins url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http://localhost:8080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username: admin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password: admin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E-mail ID: </a:t>
            </a: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vskreddy652@yahoo.com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Incase Jenkins doesn’t get started, use below command to start it: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C:\Program Files (x86)\Jenkins&gt;java -jar jenkins.war --httpPort=9090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t/>
            </a:r>
            <a:endParaRPr sz="2720"/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/>
              <a:t>and wait until u see “ Jenkins is fully up and running”</a:t>
            </a:r>
            <a:endParaRPr sz="27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467544" y="980728"/>
            <a:ext cx="8208912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Jenkins</a:t>
            </a: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is one of the most popular tools for continuous integration and continuous delivery on any platform. A Java application, Jenkins has many plugins for automating almost everything at the infrastructure level. The use of Jenkins has widely increased rapidly due to a rich set of functionalities, which it provides in the form of plugins. </a:t>
            </a:r>
            <a:endParaRPr b="0" i="0" sz="29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Step by Step Installation: Below is URL to download Jenkins from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http://mirrors.jenkins.io/windows/latest</a:t>
            </a:r>
            <a:b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9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467544" y="980728"/>
            <a:ext cx="8208912" cy="15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Follow onscreen Instructions to complete installation.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 URL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http://localhost:8080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2780928"/>
            <a:ext cx="6838950" cy="52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467544" y="980728"/>
            <a:ext cx="8208912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To unlock Jenkins, copy the password from the file at</a:t>
            </a:r>
            <a:r>
              <a:rPr b="1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C:\Program Files (x86)\Jenkins\secrets\initialAdminPassword</a:t>
            </a: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and paste it in the </a:t>
            </a:r>
            <a:r>
              <a:rPr b="1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Administratorpassword</a:t>
            </a: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field. Then, click the </a:t>
            </a:r>
            <a:r>
              <a:rPr b="1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"Continue"</a:t>
            </a: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button.</a:t>
            </a:r>
            <a:endParaRPr b="0" i="0" sz="20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3" y="1916832"/>
            <a:ext cx="711517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467544" y="980728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 Next Screen, wait until all plugins are installed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538" y="1916832"/>
            <a:ext cx="6943725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467544" y="980728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80"/>
              <a:buFont typeface="Arial"/>
              <a:buNone/>
            </a:pPr>
            <a:r>
              <a:rPr b="0" i="0" lang="en-US" sz="24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Provide username and password of Admin. From now on use this admin username/password to login to Jenkins</a:t>
            </a:r>
            <a:endParaRPr b="0" i="0" sz="248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1844824"/>
            <a:ext cx="75057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Create First Job – Non GIT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 txBox="1"/>
          <p:nvPr>
            <p:ph idx="1" type="subTitle"/>
          </p:nvPr>
        </p:nvSpPr>
        <p:spPr>
          <a:xfrm>
            <a:off x="467544" y="980728"/>
            <a:ext cx="8496944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After Login to Jenkins, click New Item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Provide a Name for the New Job, select “Freestyle”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Click Ok.</a:t>
            </a:r>
            <a:endParaRPr b="0" i="0" sz="29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Under Build, Select Execute Windows batch Command. And provide below commands in window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t/>
            </a:r>
            <a:endParaRPr sz="2960"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t/>
            </a:r>
            <a:endParaRPr sz="2960"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Click Save, to Complete creation of Job Item.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b="0" i="0" lang="en-US" sz="2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Now Select Build Now from left side menu, observe that build gets done, after that, you can observe Console output</a:t>
            </a:r>
            <a:endParaRPr b="0" i="0" sz="29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050" y="3429000"/>
            <a:ext cx="41148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