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TFS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TFS stands for Team Foundation Server which is developed by </a:t>
            </a:r>
            <a:r>
              <a:rPr lang="en-IN" sz="2000" dirty="0" smtClean="0"/>
              <a:t>Microsoft.</a:t>
            </a:r>
          </a:p>
          <a:p>
            <a:r>
              <a:rPr lang="en-IN" sz="2000" dirty="0"/>
              <a:t>Integration of TFS with Visual Studio enables a team to work together and organize their efforts to complete a project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Dot Net developers use TFS for source control, bug tracking, requirement gathering and to manage complete life cycle of software development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TFS </a:t>
            </a:r>
            <a:r>
              <a:rPr lang="en-IN" dirty="0"/>
              <a:t> </a:t>
            </a:r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Communication </a:t>
            </a:r>
            <a:r>
              <a:rPr lang="en-IN" sz="2000" dirty="0" smtClean="0"/>
              <a:t>Enhancement</a:t>
            </a:r>
          </a:p>
          <a:p>
            <a:pPr lvl="1"/>
            <a:r>
              <a:rPr lang="en-IN" sz="1700" dirty="0"/>
              <a:t>TFS enhance the communication among team members by ensuring that no information or work is lost when a team member hand over his task to </a:t>
            </a:r>
            <a:r>
              <a:rPr lang="en-IN" sz="1700" dirty="0" smtClean="0"/>
              <a:t>team.</a:t>
            </a:r>
          </a:p>
          <a:p>
            <a:pPr lvl="1"/>
            <a:r>
              <a:rPr lang="en-IN" sz="1700" dirty="0" smtClean="0"/>
              <a:t>Project </a:t>
            </a:r>
            <a:r>
              <a:rPr lang="en-IN" sz="1700" dirty="0"/>
              <a:t>of the team is stored on the TFS and every team member has its own credentials to connect to TFS for accessing the project. </a:t>
            </a:r>
            <a:endParaRPr lang="en-IN" sz="1700" dirty="0" smtClean="0"/>
          </a:p>
          <a:p>
            <a:pPr lvl="1"/>
            <a:r>
              <a:rPr lang="en-IN" sz="1700" dirty="0" smtClean="0"/>
              <a:t>TFS </a:t>
            </a:r>
            <a:r>
              <a:rPr lang="en-IN" sz="1700" dirty="0"/>
              <a:t>provides a central location to team project and each team member coordinate his work at this location</a:t>
            </a:r>
            <a:r>
              <a:rPr lang="en-IN" sz="1700" dirty="0" smtClean="0"/>
              <a:t>.</a:t>
            </a:r>
          </a:p>
          <a:p>
            <a:r>
              <a:rPr lang="en-IN" sz="2000" dirty="0"/>
              <a:t>Team Explorer</a:t>
            </a:r>
          </a:p>
          <a:p>
            <a:pPr lvl="1" fontAlgn="t"/>
            <a:r>
              <a:rPr lang="en-IN" sz="1700" dirty="0"/>
              <a:t>All members of a team work together on the team project by using Team Explorer in Visual Studio. Team Explorer connects to the TFS and displays team projects from the server. </a:t>
            </a:r>
            <a:endParaRPr lang="en-IN" sz="1700" dirty="0" smtClean="0"/>
          </a:p>
          <a:p>
            <a:pPr lvl="1" fontAlgn="t"/>
            <a:r>
              <a:rPr lang="en-IN" sz="1700" dirty="0" smtClean="0"/>
              <a:t>By </a:t>
            </a:r>
            <a:r>
              <a:rPr lang="en-IN" sz="1700" dirty="0"/>
              <a:t>using Team Explorer, every team member can get updated work items, projects documents and task to do.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62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TFS </a:t>
            </a:r>
            <a:r>
              <a:rPr lang="en-IN" dirty="0"/>
              <a:t> </a:t>
            </a:r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Roles</a:t>
            </a:r>
          </a:p>
          <a:p>
            <a:pPr lvl="1" fontAlgn="t"/>
            <a:r>
              <a:rPr lang="en-IN" sz="1700" dirty="0"/>
              <a:t>Roles can be defined on team project that is on TFS. Each role represents one or more disciplines that are required to successful completion of the team project.</a:t>
            </a:r>
          </a:p>
          <a:p>
            <a:r>
              <a:rPr lang="en-IN" sz="2000" dirty="0"/>
              <a:t>Alerts</a:t>
            </a:r>
          </a:p>
          <a:p>
            <a:pPr lvl="1" fontAlgn="t"/>
            <a:r>
              <a:rPr lang="en-IN" sz="1700" dirty="0"/>
              <a:t>TFS also provides alerts that are sent to team members by e-mail when something has changed on the team project. We can customize alerts on TFS according to our need.</a:t>
            </a:r>
          </a:p>
          <a:p>
            <a:r>
              <a:rPr lang="en-IN" sz="2000" dirty="0"/>
              <a:t>Source Control</a:t>
            </a:r>
          </a:p>
          <a:p>
            <a:pPr lvl="1" fontAlgn="t"/>
            <a:r>
              <a:rPr lang="en-IN" sz="1700" dirty="0"/>
              <a:t>TFS allow the team to manage all source files for a project. We can also add non-source files such as important project documents, project plans etc. to TFS.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63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TFS </a:t>
            </a:r>
            <a:r>
              <a:rPr lang="en-IN" dirty="0"/>
              <a:t> </a:t>
            </a:r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Builds</a:t>
            </a:r>
          </a:p>
          <a:p>
            <a:pPr lvl="1" fontAlgn="t"/>
            <a:r>
              <a:rPr lang="en-IN" sz="1700" dirty="0"/>
              <a:t>TFS Build enables the team to create and manage product builds regularly. TFS Build also provides build reports on the status and quality of each build.</a:t>
            </a:r>
          </a:p>
          <a:p>
            <a:r>
              <a:rPr lang="en-IN" sz="2000" dirty="0"/>
              <a:t>Tracking Work Status</a:t>
            </a:r>
          </a:p>
          <a:p>
            <a:pPr lvl="1" fontAlgn="t"/>
            <a:r>
              <a:rPr lang="en-IN" sz="1700" dirty="0"/>
              <a:t>Using TFS project head can track the assigned work status to developers to understand the health of the project.</a:t>
            </a:r>
          </a:p>
          <a:p>
            <a:r>
              <a:rPr lang="en-IN" sz="2000" dirty="0"/>
              <a:t>Work Item History</a:t>
            </a:r>
          </a:p>
          <a:p>
            <a:pPr lvl="1" fontAlgn="t"/>
            <a:r>
              <a:rPr lang="en-IN" sz="1700" dirty="0"/>
              <a:t>All working items are logged on TFS with all changes. Anyone can review the complete history of activity on a work item at any time. The working item history can be exported into Microsoft Excel.</a:t>
            </a:r>
          </a:p>
          <a:p>
            <a:r>
              <a:rPr lang="en-IN" sz="2000" dirty="0"/>
              <a:t>Reports</a:t>
            </a:r>
          </a:p>
          <a:p>
            <a:pPr lvl="1" fontAlgn="t"/>
            <a:r>
              <a:rPr lang="en-IN" sz="1700" dirty="0"/>
              <a:t>Reports related to track status and information (like as work item changes, check-ins and status of product builds etc.) about the project are stored in a database on the TFS.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037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350</TotalTime>
  <Words>418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Median</vt:lpstr>
      <vt:lpstr>Introduction to TFS</vt:lpstr>
      <vt:lpstr>TFS  Features</vt:lpstr>
      <vt:lpstr>TFS  Features</vt:lpstr>
      <vt:lpstr>TFS  Features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Structure</dc:title>
  <dc:creator/>
  <cp:lastModifiedBy>SANTHOSH</cp:lastModifiedBy>
  <cp:revision>22</cp:revision>
  <dcterms:created xsi:type="dcterms:W3CDTF">2006-08-16T00:00:00Z</dcterms:created>
  <dcterms:modified xsi:type="dcterms:W3CDTF">2017-10-06T15:14:41Z</dcterms:modified>
</cp:coreProperties>
</file>